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2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48D4AA-EE98-76D8-5908-B497D449DE97}" name="堀内 綾子" initials="堀内" userId="S::horiuchi@kyoikutosho.onmicrosoft.com::43121f6b-0e96-42bf-81fb-b05ec313ff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E3807-D695-4E46-B1D7-5FFD350D2B61}" v="3" dt="2022-02-17T08:38:18.302"/>
    <p1510:client id="{246332A7-077C-5EC6-FB09-32A5D63F3C6E}" v="5" dt="2022-02-24T03:46:30.801"/>
    <p1510:client id="{51EACA74-BB6B-08B5-4EEB-16C051D02938}" v="1" dt="2022-02-24T07:55:06.605"/>
    <p1510:client id="{74F9AD2A-093E-0DD3-3D9F-DA13FC52FEBE}" v="2" dt="2022-02-25T01:51:5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6"/>
    <p:restoredTop sz="94605"/>
  </p:normalViewPr>
  <p:slideViewPr>
    <p:cSldViewPr snapToGrid="0">
      <p:cViewPr varScale="1">
        <p:scale>
          <a:sx n="83" d="100"/>
          <a:sy n="83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6/11/relationships/changesInfo" Target="changesInfos/changesInfo1.xml"/><Relationship Id="rId24" Type="http://schemas.microsoft.com/office/2015/10/relationships/revisionInfo" Target="revisionInfo.xml"/><Relationship Id="rId25" Type="http://schemas.microsoft.com/office/2018/10/relationships/authors" Target="author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篠宮　 祐介" userId="S::shinomiya@kyoikutosho.onmicrosoft.com::e3926d43-3f08-4935-8b43-04ef03c806a4" providerId="AD" clId="Web-{E567E4A5-30C1-6F8D-F1D4-C8F2A02F2F37}"/>
    <pc:docChg chg="modSld">
      <pc:chgData name="篠宮　 祐介" userId="S::shinomiya@kyoikutosho.onmicrosoft.com::e3926d43-3f08-4935-8b43-04ef03c806a4" providerId="AD" clId="Web-{E567E4A5-30C1-6F8D-F1D4-C8F2A02F2F37}" dt="2022-02-13T17:24:28.841" v="67" actId="20577"/>
      <pc:docMkLst>
        <pc:docMk/>
      </pc:docMkLst>
      <pc:sldChg chg="modSp">
        <pc:chgData name="篠宮　 祐介" userId="S::shinomiya@kyoikutosho.onmicrosoft.com::e3926d43-3f08-4935-8b43-04ef03c806a4" providerId="AD" clId="Web-{E567E4A5-30C1-6F8D-F1D4-C8F2A02F2F37}" dt="2022-02-13T17:23:31.277" v="49" actId="20577"/>
        <pc:sldMkLst>
          <pc:docMk/>
          <pc:sldMk cId="2652994511" sldId="269"/>
        </pc:sldMkLst>
        <pc:spChg chg="mod">
          <ac:chgData name="篠宮　 祐介" userId="S::shinomiya@kyoikutosho.onmicrosoft.com::e3926d43-3f08-4935-8b43-04ef03c806a4" providerId="AD" clId="Web-{E567E4A5-30C1-6F8D-F1D4-C8F2A02F2F37}" dt="2022-02-13T17:23:31.277" v="49" actId="20577"/>
          <ac:spMkLst>
            <pc:docMk/>
            <pc:sldMk cId="2652994511" sldId="269"/>
            <ac:spMk id="3" creationId="{D1BADA33-C3BF-4427-9744-06C538A8E463}"/>
          </ac:spMkLst>
        </pc:spChg>
      </pc:sldChg>
      <pc:sldChg chg="modSp">
        <pc:chgData name="篠宮　 祐介" userId="S::shinomiya@kyoikutosho.onmicrosoft.com::e3926d43-3f08-4935-8b43-04ef03c806a4" providerId="AD" clId="Web-{E567E4A5-30C1-6F8D-F1D4-C8F2A02F2F37}" dt="2022-02-13T17:24:28.841" v="67" actId="20577"/>
        <pc:sldMkLst>
          <pc:docMk/>
          <pc:sldMk cId="575957550" sldId="270"/>
        </pc:sldMkLst>
        <pc:spChg chg="mod">
          <ac:chgData name="篠宮　 祐介" userId="S::shinomiya@kyoikutosho.onmicrosoft.com::e3926d43-3f08-4935-8b43-04ef03c806a4" providerId="AD" clId="Web-{E567E4A5-30C1-6F8D-F1D4-C8F2A02F2F37}" dt="2022-02-13T17:21:27.962" v="4" actId="20577"/>
          <ac:spMkLst>
            <pc:docMk/>
            <pc:sldMk cId="575957550" sldId="270"/>
            <ac:spMk id="2" creationId="{177EFC96-EE17-4A82-88DD-2584C5CAF4A8}"/>
          </ac:spMkLst>
        </pc:spChg>
        <pc:spChg chg="mod">
          <ac:chgData name="篠宮　 祐介" userId="S::shinomiya@kyoikutosho.onmicrosoft.com::e3926d43-3f08-4935-8b43-04ef03c806a4" providerId="AD" clId="Web-{E567E4A5-30C1-6F8D-F1D4-C8F2A02F2F37}" dt="2022-02-13T17:24:28.841" v="67" actId="20577"/>
          <ac:spMkLst>
            <pc:docMk/>
            <pc:sldMk cId="575957550" sldId="270"/>
            <ac:spMk id="3" creationId="{D1BADA33-C3BF-4427-9744-06C538A8E463}"/>
          </ac:spMkLst>
        </pc:spChg>
      </pc:sldChg>
    </pc:docChg>
  </pc:docChgLst>
  <pc:docChgLst>
    <pc:chgData name="篠宮　 祐介" userId="S::shinomiya@kyoikutosho.onmicrosoft.com::e3926d43-3f08-4935-8b43-04ef03c806a4" providerId="AD" clId="Web-{0E99AC28-95A1-B79E-EA22-7F30B4167E27}"/>
    <pc:docChg chg="modSld">
      <pc:chgData name="篠宮　 祐介" userId="S::shinomiya@kyoikutosho.onmicrosoft.com::e3926d43-3f08-4935-8b43-04ef03c806a4" providerId="AD" clId="Web-{0E99AC28-95A1-B79E-EA22-7F30B4167E27}" dt="2022-02-15T07:48:42.896" v="197" actId="20577"/>
      <pc:docMkLst>
        <pc:docMk/>
      </pc:docMkLst>
      <pc:sldChg chg="addSp delSp modSp">
        <pc:chgData name="篠宮　 祐介" userId="S::shinomiya@kyoikutosho.onmicrosoft.com::e3926d43-3f08-4935-8b43-04ef03c806a4" providerId="AD" clId="Web-{0E99AC28-95A1-B79E-EA22-7F30B4167E27}" dt="2022-02-15T07:39:09.409" v="30" actId="1076"/>
        <pc:sldMkLst>
          <pc:docMk/>
          <pc:sldMk cId="3431350019" sldId="256"/>
        </pc:sldMkLst>
        <pc:spChg chg="add mod">
          <ac:chgData name="篠宮　 祐介" userId="S::shinomiya@kyoikutosho.onmicrosoft.com::e3926d43-3f08-4935-8b43-04ef03c806a4" providerId="AD" clId="Web-{0E99AC28-95A1-B79E-EA22-7F30B4167E27}" dt="2022-02-15T07:39:09.409" v="30" actId="1076"/>
          <ac:spMkLst>
            <pc:docMk/>
            <pc:sldMk cId="3431350019" sldId="256"/>
            <ac:spMk id="6" creationId="{0149EE47-FEF7-4E6E-92FC-12BEEFBB9A1C}"/>
          </ac:spMkLst>
        </pc:spChg>
        <pc:spChg chg="add mod">
          <ac:chgData name="篠宮　 祐介" userId="S::shinomiya@kyoikutosho.onmicrosoft.com::e3926d43-3f08-4935-8b43-04ef03c806a4" providerId="AD" clId="Web-{0E99AC28-95A1-B79E-EA22-7F30B4167E27}" dt="2022-02-15T07:39:02.706" v="29" actId="1076"/>
          <ac:spMkLst>
            <pc:docMk/>
            <pc:sldMk cId="3431350019" sldId="256"/>
            <ac:spMk id="7" creationId="{ECD10B47-CED7-4551-8713-9C2527CFFD5C}"/>
          </ac:spMkLst>
        </pc:spChg>
        <pc:spChg chg="del">
          <ac:chgData name="篠宮　 祐介" userId="S::shinomiya@kyoikutosho.onmicrosoft.com::e3926d43-3f08-4935-8b43-04ef03c806a4" providerId="AD" clId="Web-{0E99AC28-95A1-B79E-EA22-7F30B4167E27}" dt="2022-02-15T07:38:21.985" v="19"/>
          <ac:spMkLst>
            <pc:docMk/>
            <pc:sldMk cId="3431350019" sldId="256"/>
            <ac:spMk id="8" creationId="{E7C2CE1E-98F3-429F-A61D-4E073090BB8F}"/>
          </ac:spMkLst>
        </pc:spChg>
        <pc:picChg chg="add del mod">
          <ac:chgData name="篠宮　 祐介" userId="S::shinomiya@kyoikutosho.onmicrosoft.com::e3926d43-3f08-4935-8b43-04ef03c806a4" providerId="AD" clId="Web-{0E99AC28-95A1-B79E-EA22-7F30B4167E27}" dt="2022-02-15T07:37:20.278" v="10"/>
          <ac:picMkLst>
            <pc:docMk/>
            <pc:sldMk cId="3431350019" sldId="256"/>
            <ac:picMk id="2" creationId="{A4E8358B-DB0B-458B-B494-CA0F5E084B17}"/>
          </ac:picMkLst>
        </pc:picChg>
      </pc:sldChg>
      <pc:sldChg chg="modSp">
        <pc:chgData name="篠宮　 祐介" userId="S::shinomiya@kyoikutosho.onmicrosoft.com::e3926d43-3f08-4935-8b43-04ef03c806a4" providerId="AD" clId="Web-{0E99AC28-95A1-B79E-EA22-7F30B4167E27}" dt="2022-02-15T07:40:41.555" v="50"/>
        <pc:sldMkLst>
          <pc:docMk/>
          <pc:sldMk cId="119906658" sldId="257"/>
        </pc:sldMkLst>
        <pc:spChg chg="mod">
          <ac:chgData name="篠宮　 祐介" userId="S::shinomiya@kyoikutosho.onmicrosoft.com::e3926d43-3f08-4935-8b43-04ef03c806a4" providerId="AD" clId="Web-{0E99AC28-95A1-B79E-EA22-7F30B4167E27}" dt="2022-02-15T07:40:41.555" v="50"/>
          <ac:spMkLst>
            <pc:docMk/>
            <pc:sldMk cId="119906658" sldId="257"/>
            <ac:spMk id="5" creationId="{BDCEFD3F-DA51-4E2B-85AA-A148917CD1E2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0:16.163" v="41" actId="14100"/>
          <ac:spMkLst>
            <pc:docMk/>
            <pc:sldMk cId="119906658" sldId="257"/>
            <ac:spMk id="6" creationId="{ADEADFCD-CAFC-4F30-A432-FDD7A5697839}"/>
          </ac:spMkLst>
        </pc:spChg>
        <pc:spChg chg="mod ord">
          <ac:chgData name="篠宮　 祐介" userId="S::shinomiya@kyoikutosho.onmicrosoft.com::e3926d43-3f08-4935-8b43-04ef03c806a4" providerId="AD" clId="Web-{0E99AC28-95A1-B79E-EA22-7F30B4167E27}" dt="2022-02-15T07:40:33.977" v="47"/>
          <ac:spMkLst>
            <pc:docMk/>
            <pc:sldMk cId="119906658" sldId="257"/>
            <ac:spMk id="7" creationId="{F1FCA729-2731-4617-B251-88D98ED508CA}"/>
          </ac:spMkLst>
        </pc:spChg>
        <pc:picChg chg="mod">
          <ac:chgData name="篠宮　 祐介" userId="S::shinomiya@kyoikutosho.onmicrosoft.com::e3926d43-3f08-4935-8b43-04ef03c806a4" providerId="AD" clId="Web-{0E99AC28-95A1-B79E-EA22-7F30B4167E27}" dt="2022-02-15T07:40:36.321" v="48" actId="1076"/>
          <ac:picMkLst>
            <pc:docMk/>
            <pc:sldMk cId="119906658" sldId="257"/>
            <ac:picMk id="4" creationId="{A01EA159-B06E-4BF8-9A69-C4CE735E314D}"/>
          </ac:picMkLst>
        </pc:picChg>
        <pc:picChg chg="mod">
          <ac:chgData name="篠宮　 祐介" userId="S::shinomiya@kyoikutosho.onmicrosoft.com::e3926d43-3f08-4935-8b43-04ef03c806a4" providerId="AD" clId="Web-{0E99AC28-95A1-B79E-EA22-7F30B4167E27}" dt="2022-02-15T07:40:24.070" v="43" actId="1076"/>
          <ac:picMkLst>
            <pc:docMk/>
            <pc:sldMk cId="119906658" sldId="257"/>
            <ac:picMk id="1026" creationId="{7E0B1F42-210C-41B7-90F4-452237762530}"/>
          </ac:picMkLst>
        </pc:picChg>
        <pc:picChg chg="mod">
          <ac:chgData name="篠宮　 祐介" userId="S::shinomiya@kyoikutosho.onmicrosoft.com::e3926d43-3f08-4935-8b43-04ef03c806a4" providerId="AD" clId="Web-{0E99AC28-95A1-B79E-EA22-7F30B4167E27}" dt="2022-02-15T07:40:25.726" v="44" actId="1076"/>
          <ac:picMkLst>
            <pc:docMk/>
            <pc:sldMk cId="119906658" sldId="257"/>
            <ac:picMk id="1028" creationId="{CBAEDCEC-0D76-4573-BAC3-855073028940}"/>
          </ac:picMkLst>
        </pc:picChg>
        <pc:picChg chg="mod">
          <ac:chgData name="篠宮　 祐介" userId="S::shinomiya@kyoikutosho.onmicrosoft.com::e3926d43-3f08-4935-8b43-04ef03c806a4" providerId="AD" clId="Web-{0E99AC28-95A1-B79E-EA22-7F30B4167E27}" dt="2022-02-15T07:40:27.461" v="45" actId="1076"/>
          <ac:picMkLst>
            <pc:docMk/>
            <pc:sldMk cId="119906658" sldId="257"/>
            <ac:picMk id="1030" creationId="{1C03B65D-4623-467D-9BFD-DF73C27E46E7}"/>
          </ac:picMkLst>
        </pc:picChg>
      </pc:sldChg>
      <pc:sldChg chg="modSp">
        <pc:chgData name="篠宮　 祐介" userId="S::shinomiya@kyoikutosho.onmicrosoft.com::e3926d43-3f08-4935-8b43-04ef03c806a4" providerId="AD" clId="Web-{0E99AC28-95A1-B79E-EA22-7F30B4167E27}" dt="2022-02-15T07:41:46.012" v="71" actId="1076"/>
        <pc:sldMkLst>
          <pc:docMk/>
          <pc:sldMk cId="4217463358" sldId="259"/>
        </pc:sldMkLst>
        <pc:spChg chg="mod">
          <ac:chgData name="篠宮　 祐介" userId="S::shinomiya@kyoikutosho.onmicrosoft.com::e3926d43-3f08-4935-8b43-04ef03c806a4" providerId="AD" clId="Web-{0E99AC28-95A1-B79E-EA22-7F30B4167E27}" dt="2022-02-15T07:41:16.385" v="64" actId="20577"/>
          <ac:spMkLst>
            <pc:docMk/>
            <pc:sldMk cId="4217463358" sldId="259"/>
            <ac:spMk id="9" creationId="{FEF4CE48-85F5-48E1-8978-99B58BE002A9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1:21.823" v="65" actId="1076"/>
          <ac:spMkLst>
            <pc:docMk/>
            <pc:sldMk cId="4217463358" sldId="259"/>
            <ac:spMk id="15" creationId="{A227ED62-8851-4F39-80BE-7E13AD66F473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1:43.184" v="70" actId="1076"/>
          <ac:spMkLst>
            <pc:docMk/>
            <pc:sldMk cId="4217463358" sldId="259"/>
            <ac:spMk id="18" creationId="{65693A6E-D288-46B6-900E-ED807477BB1B}"/>
          </ac:spMkLst>
        </pc:spChg>
        <pc:picChg chg="mod">
          <ac:chgData name="篠宮　 祐介" userId="S::shinomiya@kyoikutosho.onmicrosoft.com::e3926d43-3f08-4935-8b43-04ef03c806a4" providerId="AD" clId="Web-{0E99AC28-95A1-B79E-EA22-7F30B4167E27}" dt="2022-02-15T07:41:04.354" v="56" actId="1076"/>
          <ac:picMkLst>
            <pc:docMk/>
            <pc:sldMk cId="4217463358" sldId="259"/>
            <ac:picMk id="8" creationId="{410A9E20-7492-4C01-8038-CE548F2B6518}"/>
          </ac:picMkLst>
        </pc:picChg>
        <pc:cxnChg chg="mod">
          <ac:chgData name="篠宮　 祐介" userId="S::shinomiya@kyoikutosho.onmicrosoft.com::e3926d43-3f08-4935-8b43-04ef03c806a4" providerId="AD" clId="Web-{0E99AC28-95A1-B79E-EA22-7F30B4167E27}" dt="2022-02-15T07:41:29.417" v="66" actId="1076"/>
          <ac:cxnSpMkLst>
            <pc:docMk/>
            <pc:sldMk cId="4217463358" sldId="259"/>
            <ac:cxnSpMk id="7" creationId="{0043D56E-F3AB-4802-A68F-932ED63592F3}"/>
          </ac:cxnSpMkLst>
        </pc:cxnChg>
        <pc:cxnChg chg="mod">
          <ac:chgData name="篠宮　 祐介" userId="S::shinomiya@kyoikutosho.onmicrosoft.com::e3926d43-3f08-4935-8b43-04ef03c806a4" providerId="AD" clId="Web-{0E99AC28-95A1-B79E-EA22-7F30B4167E27}" dt="2022-02-15T07:41:32.933" v="67" actId="1076"/>
          <ac:cxnSpMkLst>
            <pc:docMk/>
            <pc:sldMk cId="4217463358" sldId="259"/>
            <ac:cxnSpMk id="11" creationId="{1C673840-FAAD-4A81-95B3-B016D6FC14B9}"/>
          </ac:cxnSpMkLst>
        </pc:cxnChg>
        <pc:cxnChg chg="mod">
          <ac:chgData name="篠宮　 祐介" userId="S::shinomiya@kyoikutosho.onmicrosoft.com::e3926d43-3f08-4935-8b43-04ef03c806a4" providerId="AD" clId="Web-{0E99AC28-95A1-B79E-EA22-7F30B4167E27}" dt="2022-02-15T07:41:46.012" v="71" actId="1076"/>
          <ac:cxnSpMkLst>
            <pc:docMk/>
            <pc:sldMk cId="4217463358" sldId="259"/>
            <ac:cxnSpMk id="16" creationId="{B9A9049A-6F68-4A08-BA63-AC77ADA29CB0}"/>
          </ac:cxnSpMkLst>
        </pc:cxnChg>
      </pc:sldChg>
      <pc:sldChg chg="modSp">
        <pc:chgData name="篠宮　 祐介" userId="S::shinomiya@kyoikutosho.onmicrosoft.com::e3926d43-3f08-4935-8b43-04ef03c806a4" providerId="AD" clId="Web-{0E99AC28-95A1-B79E-EA22-7F30B4167E27}" dt="2022-02-15T07:42:39.328" v="85" actId="1076"/>
        <pc:sldMkLst>
          <pc:docMk/>
          <pc:sldMk cId="2662203922" sldId="260"/>
        </pc:sldMkLst>
        <pc:spChg chg="mod">
          <ac:chgData name="篠宮　 祐介" userId="S::shinomiya@kyoikutosho.onmicrosoft.com::e3926d43-3f08-4935-8b43-04ef03c806a4" providerId="AD" clId="Web-{0E99AC28-95A1-B79E-EA22-7F30B4167E27}" dt="2022-02-15T07:42:07.201" v="77" actId="1076"/>
          <ac:spMkLst>
            <pc:docMk/>
            <pc:sldMk cId="2662203922" sldId="260"/>
            <ac:spMk id="6" creationId="{EA334A73-A396-400C-8C60-A0F85643EB26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2:39.328" v="85" actId="1076"/>
          <ac:spMkLst>
            <pc:docMk/>
            <pc:sldMk cId="2662203922" sldId="260"/>
            <ac:spMk id="13" creationId="{2C1CF600-311F-4BF5-A564-D83701B7EC41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2:29.421" v="83"/>
          <ac:spMkLst>
            <pc:docMk/>
            <pc:sldMk cId="2662203922" sldId="260"/>
            <ac:spMk id="22" creationId="{20069173-FAEA-443A-BB4F-E12C497E32D1}"/>
          </ac:spMkLst>
        </pc:spChg>
        <pc:picChg chg="mod">
          <ac:chgData name="篠宮　 祐介" userId="S::shinomiya@kyoikutosho.onmicrosoft.com::e3926d43-3f08-4935-8b43-04ef03c806a4" providerId="AD" clId="Web-{0E99AC28-95A1-B79E-EA22-7F30B4167E27}" dt="2022-02-15T07:42:11.857" v="79" actId="1076"/>
          <ac:picMkLst>
            <pc:docMk/>
            <pc:sldMk cId="2662203922" sldId="260"/>
            <ac:picMk id="5" creationId="{C2117C35-06C1-4D41-B3FB-EBF207E49A19}"/>
          </ac:picMkLst>
        </pc:picChg>
        <pc:picChg chg="mod">
          <ac:chgData name="篠宮　 祐介" userId="S::shinomiya@kyoikutosho.onmicrosoft.com::e3926d43-3f08-4935-8b43-04ef03c806a4" providerId="AD" clId="Web-{0E99AC28-95A1-B79E-EA22-7F30B4167E27}" dt="2022-02-15T07:42:17.342" v="81" actId="1076"/>
          <ac:picMkLst>
            <pc:docMk/>
            <pc:sldMk cId="2662203922" sldId="260"/>
            <ac:picMk id="19" creationId="{D5719055-C50D-44B5-8F2D-0D597DEF12B9}"/>
          </ac:picMkLst>
        </pc:picChg>
      </pc:sldChg>
      <pc:sldChg chg="modSp">
        <pc:chgData name="篠宮　 祐介" userId="S::shinomiya@kyoikutosho.onmicrosoft.com::e3926d43-3f08-4935-8b43-04ef03c806a4" providerId="AD" clId="Web-{0E99AC28-95A1-B79E-EA22-7F30B4167E27}" dt="2022-02-15T07:44:11.239" v="109"/>
        <pc:sldMkLst>
          <pc:docMk/>
          <pc:sldMk cId="3509469431" sldId="261"/>
        </pc:sldMkLst>
        <pc:spChg chg="mod">
          <ac:chgData name="篠宮　 祐介" userId="S::shinomiya@kyoikutosho.onmicrosoft.com::e3926d43-3f08-4935-8b43-04ef03c806a4" providerId="AD" clId="Web-{0E99AC28-95A1-B79E-EA22-7F30B4167E27}" dt="2022-02-15T07:44:01.083" v="106"/>
          <ac:spMkLst>
            <pc:docMk/>
            <pc:sldMk cId="3509469431" sldId="261"/>
            <ac:spMk id="8" creationId="{6C278B07-91DA-470F-B8C0-195DD2924874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4:07.989" v="108"/>
          <ac:spMkLst>
            <pc:docMk/>
            <pc:sldMk cId="3509469431" sldId="261"/>
            <ac:spMk id="9" creationId="{E5F9FABC-2A64-457E-8C01-5275979203A8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4:04.458" v="107"/>
          <ac:spMkLst>
            <pc:docMk/>
            <pc:sldMk cId="3509469431" sldId="261"/>
            <ac:spMk id="10" creationId="{6943E3BB-A7D6-4870-AB19-8A0A1BE2568F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54.316" v="105"/>
          <ac:spMkLst>
            <pc:docMk/>
            <pc:sldMk cId="3509469431" sldId="261"/>
            <ac:spMk id="11" creationId="{CF89D5F8-C387-4203-BE62-8136BF7FEE98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4:11.239" v="109"/>
          <ac:spMkLst>
            <pc:docMk/>
            <pc:sldMk cId="3509469431" sldId="261"/>
            <ac:spMk id="50" creationId="{7B2C62DA-631E-48B0-9D1B-7771C60EF99F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51.098" v="104"/>
          <ac:spMkLst>
            <pc:docMk/>
            <pc:sldMk cId="3509469431" sldId="261"/>
            <ac:spMk id="52" creationId="{E78DEAF9-2474-47A9-ABB7-F83D43EDD8FE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48.066" v="103"/>
          <ac:spMkLst>
            <pc:docMk/>
            <pc:sldMk cId="3509469431" sldId="261"/>
            <ac:spMk id="53" creationId="{E28C62CC-29E5-4CF6-B5EE-50E4F9557BC2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44.613" v="102"/>
          <ac:spMkLst>
            <pc:docMk/>
            <pc:sldMk cId="3509469431" sldId="261"/>
            <ac:spMk id="54" creationId="{1C00DA5F-93AA-441F-9F71-327298EBDED6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39.956" v="101"/>
          <ac:spMkLst>
            <pc:docMk/>
            <pc:sldMk cId="3509469431" sldId="261"/>
            <ac:spMk id="55" creationId="{768C6FBF-9261-4713-B0AA-F1FBB45C74BC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37.284" v="100"/>
          <ac:spMkLst>
            <pc:docMk/>
            <pc:sldMk cId="3509469431" sldId="261"/>
            <ac:spMk id="56" creationId="{3481FEA1-79FF-4E1F-91F7-399DB6A146DD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34.003" v="99"/>
          <ac:spMkLst>
            <pc:docMk/>
            <pc:sldMk cId="3509469431" sldId="261"/>
            <ac:spMk id="57" creationId="{9B4B9FF2-0C6E-403D-BD0F-3055AAB67C30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3:30.924" v="98" actId="14100"/>
          <ac:spMkLst>
            <pc:docMk/>
            <pc:sldMk cId="3509469431" sldId="261"/>
            <ac:spMk id="58" creationId="{CD2976BD-ABA5-422E-A523-EF5D5C3B31AF}"/>
          </ac:spMkLst>
        </pc:spChg>
      </pc:sldChg>
      <pc:sldChg chg="modSp">
        <pc:chgData name="篠宮　 祐介" userId="S::shinomiya@kyoikutosho.onmicrosoft.com::e3926d43-3f08-4935-8b43-04ef03c806a4" providerId="AD" clId="Web-{0E99AC28-95A1-B79E-EA22-7F30B4167E27}" dt="2022-02-15T07:42:52.766" v="88" actId="20577"/>
        <pc:sldMkLst>
          <pc:docMk/>
          <pc:sldMk cId="1780251234" sldId="262"/>
        </pc:sldMkLst>
        <pc:spChg chg="mod">
          <ac:chgData name="篠宮　 祐介" userId="S::shinomiya@kyoikutosho.onmicrosoft.com::e3926d43-3f08-4935-8b43-04ef03c806a4" providerId="AD" clId="Web-{0E99AC28-95A1-B79E-EA22-7F30B4167E27}" dt="2022-02-15T07:42:52.766" v="88" actId="20577"/>
          <ac:spMkLst>
            <pc:docMk/>
            <pc:sldMk cId="1780251234" sldId="262"/>
            <ac:spMk id="6" creationId="{EA334A73-A396-400C-8C60-A0F85643EB26}"/>
          </ac:spMkLst>
        </pc:spChg>
      </pc:sldChg>
      <pc:sldChg chg="modSp">
        <pc:chgData name="篠宮　 祐介" userId="S::shinomiya@kyoikutosho.onmicrosoft.com::e3926d43-3f08-4935-8b43-04ef03c806a4" providerId="AD" clId="Web-{0E99AC28-95A1-B79E-EA22-7F30B4167E27}" dt="2022-02-15T07:45:12.227" v="123" actId="1076"/>
        <pc:sldMkLst>
          <pc:docMk/>
          <pc:sldMk cId="3426291004" sldId="263"/>
        </pc:sldMkLst>
        <pc:spChg chg="mod">
          <ac:chgData name="篠宮　 祐介" userId="S::shinomiya@kyoikutosho.onmicrosoft.com::e3926d43-3f08-4935-8b43-04ef03c806a4" providerId="AD" clId="Web-{0E99AC28-95A1-B79E-EA22-7F30B4167E27}" dt="2022-02-15T07:45:12.227" v="123" actId="1076"/>
          <ac:spMkLst>
            <pc:docMk/>
            <pc:sldMk cId="3426291004" sldId="263"/>
            <ac:spMk id="4" creationId="{0C1236CD-B8A3-49C7-BF25-94F22F7B5A5D}"/>
          </ac:spMkLst>
        </pc:spChg>
      </pc:sldChg>
      <pc:sldChg chg="modSp">
        <pc:chgData name="篠宮　 祐介" userId="S::shinomiya@kyoikutosho.onmicrosoft.com::e3926d43-3f08-4935-8b43-04ef03c806a4" providerId="AD" clId="Web-{0E99AC28-95A1-B79E-EA22-7F30B4167E27}" dt="2022-02-15T07:44:37.569" v="116" actId="1076"/>
        <pc:sldMkLst>
          <pc:docMk/>
          <pc:sldMk cId="2491643640" sldId="264"/>
        </pc:sldMkLst>
        <pc:spChg chg="mod">
          <ac:chgData name="篠宮　 祐介" userId="S::shinomiya@kyoikutosho.onmicrosoft.com::e3926d43-3f08-4935-8b43-04ef03c806a4" providerId="AD" clId="Web-{0E99AC28-95A1-B79E-EA22-7F30B4167E27}" dt="2022-02-15T07:44:33.928" v="115" actId="1076"/>
          <ac:spMkLst>
            <pc:docMk/>
            <pc:sldMk cId="2491643640" sldId="264"/>
            <ac:spMk id="6" creationId="{9DB3E3FA-E010-4966-8EED-77E4D56C4B80}"/>
          </ac:spMkLst>
        </pc:spChg>
        <pc:picChg chg="mod">
          <ac:chgData name="篠宮　 祐介" userId="S::shinomiya@kyoikutosho.onmicrosoft.com::e3926d43-3f08-4935-8b43-04ef03c806a4" providerId="AD" clId="Web-{0E99AC28-95A1-B79E-EA22-7F30B4167E27}" dt="2022-02-15T07:44:37.569" v="116" actId="1076"/>
          <ac:picMkLst>
            <pc:docMk/>
            <pc:sldMk cId="2491643640" sldId="264"/>
            <ac:picMk id="42" creationId="{DE1CFAC0-5B37-4EDA-9B24-B3C347B0A930}"/>
          </ac:picMkLst>
        </pc:picChg>
      </pc:sldChg>
      <pc:sldChg chg="addSp modSp">
        <pc:chgData name="篠宮　 祐介" userId="S::shinomiya@kyoikutosho.onmicrosoft.com::e3926d43-3f08-4935-8b43-04ef03c806a4" providerId="AD" clId="Web-{0E99AC28-95A1-B79E-EA22-7F30B4167E27}" dt="2022-02-15T07:47:26.376" v="174" actId="20577"/>
        <pc:sldMkLst>
          <pc:docMk/>
          <pc:sldMk cId="1648400477" sldId="265"/>
        </pc:sldMkLst>
        <pc:spChg chg="add mod">
          <ac:chgData name="篠宮　 祐介" userId="S::shinomiya@kyoikutosho.onmicrosoft.com::e3926d43-3f08-4935-8b43-04ef03c806a4" providerId="AD" clId="Web-{0E99AC28-95A1-B79E-EA22-7F30B4167E27}" dt="2022-02-15T07:46:18.262" v="146" actId="14100"/>
          <ac:spMkLst>
            <pc:docMk/>
            <pc:sldMk cId="1648400477" sldId="265"/>
            <ac:spMk id="3" creationId="{B85B2D11-40E1-4896-93DD-7BFCBBD23087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7:26.376" v="174" actId="20577"/>
          <ac:spMkLst>
            <pc:docMk/>
            <pc:sldMk cId="1648400477" sldId="265"/>
            <ac:spMk id="6" creationId="{C7C39EFF-0853-493C-ADAB-70244D28817B}"/>
          </ac:spMkLst>
        </pc:spChg>
        <pc:spChg chg="mod">
          <ac:chgData name="篠宮　 祐介" userId="S::shinomiya@kyoikutosho.onmicrosoft.com::e3926d43-3f08-4935-8b43-04ef03c806a4" providerId="AD" clId="Web-{0E99AC28-95A1-B79E-EA22-7F30B4167E27}" dt="2022-02-15T07:46:32.841" v="152" actId="14100"/>
          <ac:spMkLst>
            <pc:docMk/>
            <pc:sldMk cId="1648400477" sldId="265"/>
            <ac:spMk id="9" creationId="{79497C77-C3DC-4453-94A0-52434F75F048}"/>
          </ac:spMkLst>
        </pc:spChg>
        <pc:picChg chg="mod ord">
          <ac:chgData name="篠宮　 祐介" userId="S::shinomiya@kyoikutosho.onmicrosoft.com::e3926d43-3f08-4935-8b43-04ef03c806a4" providerId="AD" clId="Web-{0E99AC28-95A1-B79E-EA22-7F30B4167E27}" dt="2022-02-15T07:47:16.109" v="170" actId="1076"/>
          <ac:picMkLst>
            <pc:docMk/>
            <pc:sldMk cId="1648400477" sldId="265"/>
            <ac:picMk id="4" creationId="{A6E94C33-F863-42C8-A7B1-B899E8024115}"/>
          </ac:picMkLst>
        </pc:picChg>
        <pc:picChg chg="mod">
          <ac:chgData name="篠宮　 祐介" userId="S::shinomiya@kyoikutosho.onmicrosoft.com::e3926d43-3f08-4935-8b43-04ef03c806a4" providerId="AD" clId="Web-{0E99AC28-95A1-B79E-EA22-7F30B4167E27}" dt="2022-02-15T07:46:37.576" v="154" actId="1076"/>
          <ac:picMkLst>
            <pc:docMk/>
            <pc:sldMk cId="1648400477" sldId="265"/>
            <ac:picMk id="8" creationId="{CAB30EBB-EDDA-49BD-8184-24B11576B249}"/>
          </ac:picMkLst>
        </pc:picChg>
      </pc:sldChg>
      <pc:sldChg chg="modSp">
        <pc:chgData name="篠宮　 祐介" userId="S::shinomiya@kyoikutosho.onmicrosoft.com::e3926d43-3f08-4935-8b43-04ef03c806a4" providerId="AD" clId="Web-{0E99AC28-95A1-B79E-EA22-7F30B4167E27}" dt="2022-02-15T07:48:32.254" v="196" actId="14100"/>
        <pc:sldMkLst>
          <pc:docMk/>
          <pc:sldMk cId="2212529216" sldId="266"/>
        </pc:sldMkLst>
        <pc:spChg chg="mod">
          <ac:chgData name="篠宮　 祐介" userId="S::shinomiya@kyoikutosho.onmicrosoft.com::e3926d43-3f08-4935-8b43-04ef03c806a4" providerId="AD" clId="Web-{0E99AC28-95A1-B79E-EA22-7F30B4167E27}" dt="2022-02-15T07:48:32.254" v="196" actId="14100"/>
          <ac:spMkLst>
            <pc:docMk/>
            <pc:sldMk cId="2212529216" sldId="266"/>
            <ac:spMk id="7" creationId="{893D2F54-3982-4CB8-94EC-F17DD5F53387}"/>
          </ac:spMkLst>
        </pc:spChg>
      </pc:sldChg>
      <pc:sldChg chg="modSp">
        <pc:chgData name="篠宮　 祐介" userId="S::shinomiya@kyoikutosho.onmicrosoft.com::e3926d43-3f08-4935-8b43-04ef03c806a4" providerId="AD" clId="Web-{0E99AC28-95A1-B79E-EA22-7F30B4167E27}" dt="2022-02-15T07:48:42.896" v="197" actId="20577"/>
        <pc:sldMkLst>
          <pc:docMk/>
          <pc:sldMk cId="956774541" sldId="267"/>
        </pc:sldMkLst>
        <pc:spChg chg="mod">
          <ac:chgData name="篠宮　 祐介" userId="S::shinomiya@kyoikutosho.onmicrosoft.com::e3926d43-3f08-4935-8b43-04ef03c806a4" providerId="AD" clId="Web-{0E99AC28-95A1-B79E-EA22-7F30B4167E27}" dt="2022-02-15T07:48:42.896" v="197" actId="20577"/>
          <ac:spMkLst>
            <pc:docMk/>
            <pc:sldMk cId="956774541" sldId="267"/>
            <ac:spMk id="6" creationId="{A4CE59B7-C855-4991-99CE-99B41BE0D2A5}"/>
          </ac:spMkLst>
        </pc:spChg>
      </pc:sldChg>
    </pc:docChg>
  </pc:docChgLst>
  <pc:docChgLst>
    <pc:chgData name="篠宮　 祐介" userId="S::shinomiya@kyoikutosho.onmicrosoft.com::e3926d43-3f08-4935-8b43-04ef03c806a4" providerId="AD" clId="Web-{51EACA74-BB6B-08B5-4EEB-16C051D02938}"/>
    <pc:docChg chg="modSld">
      <pc:chgData name="篠宮　 祐介" userId="S::shinomiya@kyoikutosho.onmicrosoft.com::e3926d43-3f08-4935-8b43-04ef03c806a4" providerId="AD" clId="Web-{51EACA74-BB6B-08B5-4EEB-16C051D02938}" dt="2022-02-24T07:55:06.605" v="0" actId="14100"/>
      <pc:docMkLst>
        <pc:docMk/>
      </pc:docMkLst>
      <pc:sldChg chg="modSp">
        <pc:chgData name="篠宮　 祐介" userId="S::shinomiya@kyoikutosho.onmicrosoft.com::e3926d43-3f08-4935-8b43-04ef03c806a4" providerId="AD" clId="Web-{51EACA74-BB6B-08B5-4EEB-16C051D02938}" dt="2022-02-24T07:55:06.605" v="0" actId="14100"/>
        <pc:sldMkLst>
          <pc:docMk/>
          <pc:sldMk cId="1780251234" sldId="262"/>
        </pc:sldMkLst>
        <pc:picChg chg="mod">
          <ac:chgData name="篠宮　 祐介" userId="S::shinomiya@kyoikutosho.onmicrosoft.com::e3926d43-3f08-4935-8b43-04ef03c806a4" providerId="AD" clId="Web-{51EACA74-BB6B-08B5-4EEB-16C051D02938}" dt="2022-02-24T07:55:06.605" v="0" actId="14100"/>
          <ac:picMkLst>
            <pc:docMk/>
            <pc:sldMk cId="1780251234" sldId="262"/>
            <ac:picMk id="64" creationId="{751DB7D5-7316-4665-8CED-F8A21D1F69D3}"/>
          </ac:picMkLst>
        </pc:picChg>
      </pc:sldChg>
    </pc:docChg>
  </pc:docChgLst>
  <pc:docChgLst>
    <pc:chgData name="堀内 綾子" userId="43121f6b-0e96-42bf-81fb-b05ec313ff5a" providerId="ADAL" clId="{0A7E3807-D695-4E46-B1D7-5FFD350D2B61}"/>
    <pc:docChg chg="custSel modSld">
      <pc:chgData name="堀内 綾子" userId="43121f6b-0e96-42bf-81fb-b05ec313ff5a" providerId="ADAL" clId="{0A7E3807-D695-4E46-B1D7-5FFD350D2B61}" dt="2022-02-17T08:40:34.683" v="74" actId="20577"/>
      <pc:docMkLst>
        <pc:docMk/>
      </pc:docMkLst>
      <pc:sldChg chg="modSp mod">
        <pc:chgData name="堀内 綾子" userId="43121f6b-0e96-42bf-81fb-b05ec313ff5a" providerId="ADAL" clId="{0A7E3807-D695-4E46-B1D7-5FFD350D2B61}" dt="2022-02-17T08:33:51.624" v="0" actId="20577"/>
        <pc:sldMkLst>
          <pc:docMk/>
          <pc:sldMk cId="3431350019" sldId="256"/>
        </pc:sldMkLst>
        <pc:spChg chg="mod">
          <ac:chgData name="堀内 綾子" userId="43121f6b-0e96-42bf-81fb-b05ec313ff5a" providerId="ADAL" clId="{0A7E3807-D695-4E46-B1D7-5FFD350D2B61}" dt="2022-02-17T08:33:51.624" v="0" actId="20577"/>
          <ac:spMkLst>
            <pc:docMk/>
            <pc:sldMk cId="3431350019" sldId="256"/>
            <ac:spMk id="6" creationId="{0149EE47-FEF7-4E6E-92FC-12BEEFBB9A1C}"/>
          </ac:spMkLst>
        </pc:spChg>
      </pc:sldChg>
      <pc:sldChg chg="modSp mod">
        <pc:chgData name="堀内 綾子" userId="43121f6b-0e96-42bf-81fb-b05ec313ff5a" providerId="ADAL" clId="{0A7E3807-D695-4E46-B1D7-5FFD350D2B61}" dt="2022-02-17T08:34:27.806" v="8" actId="20577"/>
        <pc:sldMkLst>
          <pc:docMk/>
          <pc:sldMk cId="2662203922" sldId="260"/>
        </pc:sldMkLst>
        <pc:spChg chg="mod">
          <ac:chgData name="堀内 綾子" userId="43121f6b-0e96-42bf-81fb-b05ec313ff5a" providerId="ADAL" clId="{0A7E3807-D695-4E46-B1D7-5FFD350D2B61}" dt="2022-02-17T08:34:27.806" v="8" actId="20577"/>
          <ac:spMkLst>
            <pc:docMk/>
            <pc:sldMk cId="2662203922" sldId="260"/>
            <ac:spMk id="12" creationId="{E331E325-47EC-41B4-90E8-FE519EE28D79}"/>
          </ac:spMkLst>
        </pc:spChg>
        <pc:spChg chg="mod">
          <ac:chgData name="堀内 綾子" userId="43121f6b-0e96-42bf-81fb-b05ec313ff5a" providerId="ADAL" clId="{0A7E3807-D695-4E46-B1D7-5FFD350D2B61}" dt="2022-02-17T08:34:16.700" v="3" actId="20577"/>
          <ac:spMkLst>
            <pc:docMk/>
            <pc:sldMk cId="2662203922" sldId="260"/>
            <ac:spMk id="20" creationId="{FBB4EDF9-4C12-499E-8B0A-FCDC15287D34}"/>
          </ac:spMkLst>
        </pc:spChg>
      </pc:sldChg>
      <pc:sldChg chg="modSp mod">
        <pc:chgData name="堀内 綾子" userId="43121f6b-0e96-42bf-81fb-b05ec313ff5a" providerId="ADAL" clId="{0A7E3807-D695-4E46-B1D7-5FFD350D2B61}" dt="2022-02-17T08:35:11.768" v="25" actId="20577"/>
        <pc:sldMkLst>
          <pc:docMk/>
          <pc:sldMk cId="3509469431" sldId="261"/>
        </pc:sldMkLst>
        <pc:spChg chg="mod">
          <ac:chgData name="堀内 綾子" userId="43121f6b-0e96-42bf-81fb-b05ec313ff5a" providerId="ADAL" clId="{0A7E3807-D695-4E46-B1D7-5FFD350D2B61}" dt="2022-02-17T08:35:11.768" v="25" actId="20577"/>
          <ac:spMkLst>
            <pc:docMk/>
            <pc:sldMk cId="3509469431" sldId="261"/>
            <ac:spMk id="53" creationId="{E28C62CC-29E5-4CF6-B5EE-50E4F9557BC2}"/>
          </ac:spMkLst>
        </pc:spChg>
      </pc:sldChg>
      <pc:sldChg chg="modSp mod">
        <pc:chgData name="堀内 綾子" userId="43121f6b-0e96-42bf-81fb-b05ec313ff5a" providerId="ADAL" clId="{0A7E3807-D695-4E46-B1D7-5FFD350D2B61}" dt="2022-02-17T08:36:04.172" v="33" actId="20577"/>
        <pc:sldMkLst>
          <pc:docMk/>
          <pc:sldMk cId="1648400477" sldId="265"/>
        </pc:sldMkLst>
        <pc:spChg chg="mod">
          <ac:chgData name="堀内 綾子" userId="43121f6b-0e96-42bf-81fb-b05ec313ff5a" providerId="ADAL" clId="{0A7E3807-D695-4E46-B1D7-5FFD350D2B61}" dt="2022-02-17T08:36:04.172" v="33" actId="20577"/>
          <ac:spMkLst>
            <pc:docMk/>
            <pc:sldMk cId="1648400477" sldId="265"/>
            <ac:spMk id="9" creationId="{79497C77-C3DC-4453-94A0-52434F75F048}"/>
          </ac:spMkLst>
        </pc:spChg>
      </pc:sldChg>
      <pc:sldChg chg="addSp delSp modSp mod">
        <pc:chgData name="堀内 綾子" userId="43121f6b-0e96-42bf-81fb-b05ec313ff5a" providerId="ADAL" clId="{0A7E3807-D695-4E46-B1D7-5FFD350D2B61}" dt="2022-02-17T08:38:58.757" v="41" actId="1076"/>
        <pc:sldMkLst>
          <pc:docMk/>
          <pc:sldMk cId="967070538" sldId="268"/>
        </pc:sldMkLst>
        <pc:spChg chg="mod">
          <ac:chgData name="堀内 綾子" userId="43121f6b-0e96-42bf-81fb-b05ec313ff5a" providerId="ADAL" clId="{0A7E3807-D695-4E46-B1D7-5FFD350D2B61}" dt="2022-02-17T08:38:58.757" v="41" actId="1076"/>
          <ac:spMkLst>
            <pc:docMk/>
            <pc:sldMk cId="967070538" sldId="268"/>
            <ac:spMk id="7" creationId="{A4FE997E-B38E-4E52-9ED4-3252B91C02AB}"/>
          </ac:spMkLst>
        </pc:spChg>
        <pc:picChg chg="add mod">
          <ac:chgData name="堀内 綾子" userId="43121f6b-0e96-42bf-81fb-b05ec313ff5a" providerId="ADAL" clId="{0A7E3807-D695-4E46-B1D7-5FFD350D2B61}" dt="2022-02-17T08:38:54.019" v="40" actId="207"/>
          <ac:picMkLst>
            <pc:docMk/>
            <pc:sldMk cId="967070538" sldId="268"/>
            <ac:picMk id="6" creationId="{E0C923D4-7B8A-A94C-B958-3963DD5AFA66}"/>
          </ac:picMkLst>
        </pc:picChg>
        <pc:picChg chg="del">
          <ac:chgData name="堀内 綾子" userId="43121f6b-0e96-42bf-81fb-b05ec313ff5a" providerId="ADAL" clId="{0A7E3807-D695-4E46-B1D7-5FFD350D2B61}" dt="2022-02-17T08:38:15.420" v="34" actId="478"/>
          <ac:picMkLst>
            <pc:docMk/>
            <pc:sldMk cId="967070538" sldId="268"/>
            <ac:picMk id="12" creationId="{79E0662A-765D-4AD1-979A-760DB1E88885}"/>
          </ac:picMkLst>
        </pc:picChg>
      </pc:sldChg>
      <pc:sldChg chg="modSp mod">
        <pc:chgData name="堀内 綾子" userId="43121f6b-0e96-42bf-81fb-b05ec313ff5a" providerId="ADAL" clId="{0A7E3807-D695-4E46-B1D7-5FFD350D2B61}" dt="2022-02-17T08:40:09.346" v="62" actId="20577"/>
        <pc:sldMkLst>
          <pc:docMk/>
          <pc:sldMk cId="2652994511" sldId="269"/>
        </pc:sldMkLst>
        <pc:spChg chg="mod">
          <ac:chgData name="堀内 綾子" userId="43121f6b-0e96-42bf-81fb-b05ec313ff5a" providerId="ADAL" clId="{0A7E3807-D695-4E46-B1D7-5FFD350D2B61}" dt="2022-02-17T08:40:09.346" v="62" actId="20577"/>
          <ac:spMkLst>
            <pc:docMk/>
            <pc:sldMk cId="2652994511" sldId="269"/>
            <ac:spMk id="3" creationId="{D1BADA33-C3BF-4427-9744-06C538A8E463}"/>
          </ac:spMkLst>
        </pc:spChg>
      </pc:sldChg>
      <pc:sldChg chg="modSp mod">
        <pc:chgData name="堀内 綾子" userId="43121f6b-0e96-42bf-81fb-b05ec313ff5a" providerId="ADAL" clId="{0A7E3807-D695-4E46-B1D7-5FFD350D2B61}" dt="2022-02-17T08:40:34.683" v="74" actId="20577"/>
        <pc:sldMkLst>
          <pc:docMk/>
          <pc:sldMk cId="575957550" sldId="270"/>
        </pc:sldMkLst>
        <pc:spChg chg="mod">
          <ac:chgData name="堀内 綾子" userId="43121f6b-0e96-42bf-81fb-b05ec313ff5a" providerId="ADAL" clId="{0A7E3807-D695-4E46-B1D7-5FFD350D2B61}" dt="2022-02-17T08:40:34.683" v="74" actId="20577"/>
          <ac:spMkLst>
            <pc:docMk/>
            <pc:sldMk cId="575957550" sldId="270"/>
            <ac:spMk id="3" creationId="{D1BADA33-C3BF-4427-9744-06C538A8E463}"/>
          </ac:spMkLst>
        </pc:spChg>
      </pc:sldChg>
    </pc:docChg>
  </pc:docChgLst>
  <pc:docChgLst>
    <pc:chgData name="堀内 綾子" userId="43121f6b-0e96-42bf-81fb-b05ec313ff5a" providerId="ADAL" clId="{16051972-2C7F-0E45-BF4C-E31AF37B4891}"/>
    <pc:docChg chg="modSld">
      <pc:chgData name="堀内 綾子" userId="43121f6b-0e96-42bf-81fb-b05ec313ff5a" providerId="ADAL" clId="{16051972-2C7F-0E45-BF4C-E31AF37B4891}" dt="2021-12-07T08:33:05.009" v="0" actId="20577"/>
      <pc:docMkLst>
        <pc:docMk/>
      </pc:docMkLst>
      <pc:sldChg chg="modSp mod">
        <pc:chgData name="堀内 綾子" userId="43121f6b-0e96-42bf-81fb-b05ec313ff5a" providerId="ADAL" clId="{16051972-2C7F-0E45-BF4C-E31AF37B4891}" dt="2021-12-07T08:33:05.009" v="0" actId="20577"/>
        <pc:sldMkLst>
          <pc:docMk/>
          <pc:sldMk cId="575957550" sldId="270"/>
        </pc:sldMkLst>
        <pc:spChg chg="mod">
          <ac:chgData name="堀内 綾子" userId="43121f6b-0e96-42bf-81fb-b05ec313ff5a" providerId="ADAL" clId="{16051972-2C7F-0E45-BF4C-E31AF37B4891}" dt="2021-12-07T08:33:05.009" v="0" actId="20577"/>
          <ac:spMkLst>
            <pc:docMk/>
            <pc:sldMk cId="575957550" sldId="270"/>
            <ac:spMk id="3" creationId="{D1BADA33-C3BF-4427-9744-06C538A8E463}"/>
          </ac:spMkLst>
        </pc:spChg>
      </pc:sldChg>
    </pc:docChg>
  </pc:docChgLst>
  <pc:docChgLst>
    <pc:chgData name="篠宮　 祐介" userId="e3926d43-3f08-4935-8b43-04ef03c806a4" providerId="ADAL" clId="{22172454-12AB-4851-AAA1-26A21966388E}"/>
    <pc:docChg chg="modSld modMainMaster">
      <pc:chgData name="篠宮　 祐介" userId="e3926d43-3f08-4935-8b43-04ef03c806a4" providerId="ADAL" clId="{22172454-12AB-4851-AAA1-26A21966388E}" dt="2021-12-06T01:05:18.670" v="360"/>
      <pc:docMkLst>
        <pc:docMk/>
      </pc:docMkLst>
      <pc:sldChg chg="modSp mod setBg">
        <pc:chgData name="篠宮　 祐介" userId="e3926d43-3f08-4935-8b43-04ef03c806a4" providerId="ADAL" clId="{22172454-12AB-4851-AAA1-26A21966388E}" dt="2021-12-06T01:05:18.670" v="360"/>
        <pc:sldMkLst>
          <pc:docMk/>
          <pc:sldMk cId="3431350019" sldId="256"/>
        </pc:sldMkLst>
        <pc:spChg chg="mod">
          <ac:chgData name="篠宮　 祐介" userId="e3926d43-3f08-4935-8b43-04ef03c806a4" providerId="ADAL" clId="{22172454-12AB-4851-AAA1-26A21966388E}" dt="2021-10-21T02:11:42.930" v="3" actId="13926"/>
          <ac:spMkLst>
            <pc:docMk/>
            <pc:sldMk cId="3431350019" sldId="256"/>
            <ac:spMk id="4" creationId="{5CC92930-11C9-424D-8B1C-D773E79DD10A}"/>
          </ac:spMkLst>
        </pc:spChg>
        <pc:spChg chg="mod">
          <ac:chgData name="篠宮　 祐介" userId="e3926d43-3f08-4935-8b43-04ef03c806a4" providerId="ADAL" clId="{22172454-12AB-4851-AAA1-26A21966388E}" dt="2021-10-21T02:11:54.969" v="4" actId="1076"/>
          <ac:spMkLst>
            <pc:docMk/>
            <pc:sldMk cId="3431350019" sldId="256"/>
            <ac:spMk id="8" creationId="{E7C2CE1E-98F3-429F-A61D-4E073090BB8F}"/>
          </ac:spMkLst>
        </pc:spChg>
      </pc:sldChg>
      <pc:sldMasterChg chg="setBg modSldLayout">
        <pc:chgData name="篠宮　 祐介" userId="e3926d43-3f08-4935-8b43-04ef03c806a4" providerId="ADAL" clId="{22172454-12AB-4851-AAA1-26A21966388E}" dt="2021-12-06T01:05:18.670" v="360"/>
        <pc:sldMasterMkLst>
          <pc:docMk/>
          <pc:sldMasterMk cId="1187202601" sldId="2147483648"/>
        </pc:sldMasterMkLst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1029477769" sldId="2147483649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513302815" sldId="2147483650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721037621" sldId="2147483651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310793829" sldId="2147483652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3559262113" sldId="2147483653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3024921106" sldId="2147483654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5670007" sldId="2147483655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4121853846" sldId="2147483656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3826707628" sldId="2147483657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106240890" sldId="2147483658"/>
          </pc:sldLayoutMkLst>
        </pc:sldLayoutChg>
        <pc:sldLayoutChg chg="setBg">
          <pc:chgData name="篠宮　 祐介" userId="e3926d43-3f08-4935-8b43-04ef03c806a4" providerId="ADAL" clId="{22172454-12AB-4851-AAA1-26A21966388E}" dt="2021-12-06T01:05:18.670" v="360"/>
          <pc:sldLayoutMkLst>
            <pc:docMk/>
            <pc:sldMasterMk cId="1187202601" sldId="2147483648"/>
            <pc:sldLayoutMk cId="2004190817" sldId="2147483659"/>
          </pc:sldLayoutMkLst>
        </pc:sldLayoutChg>
      </pc:sldMasterChg>
    </pc:docChg>
  </pc:docChgLst>
  <pc:docChgLst>
    <pc:chgData name="堀内 綾子" userId="S::horiuchi@kyoikutosho.onmicrosoft.com::43121f6b-0e96-42bf-81fb-b05ec313ff5a" providerId="AD" clId="Web-{246332A7-077C-5EC6-FB09-32A5D63F3C6E}"/>
    <pc:docChg chg="modSld">
      <pc:chgData name="堀内 綾子" userId="S::horiuchi@kyoikutosho.onmicrosoft.com::43121f6b-0e96-42bf-81fb-b05ec313ff5a" providerId="AD" clId="Web-{246332A7-077C-5EC6-FB09-32A5D63F3C6E}" dt="2022-02-24T03:46:30.567" v="1" actId="20577"/>
      <pc:docMkLst>
        <pc:docMk/>
      </pc:docMkLst>
      <pc:sldChg chg="modSp">
        <pc:chgData name="堀内 綾子" userId="S::horiuchi@kyoikutosho.onmicrosoft.com::43121f6b-0e96-42bf-81fb-b05ec313ff5a" providerId="AD" clId="Web-{246332A7-077C-5EC6-FB09-32A5D63F3C6E}" dt="2022-02-24T03:46:30.567" v="1" actId="20577"/>
        <pc:sldMkLst>
          <pc:docMk/>
          <pc:sldMk cId="3431350019" sldId="256"/>
        </pc:sldMkLst>
        <pc:spChg chg="mod">
          <ac:chgData name="堀内 綾子" userId="S::horiuchi@kyoikutosho.onmicrosoft.com::43121f6b-0e96-42bf-81fb-b05ec313ff5a" providerId="AD" clId="Web-{246332A7-077C-5EC6-FB09-32A5D63F3C6E}" dt="2022-02-24T03:46:30.567" v="1" actId="20577"/>
          <ac:spMkLst>
            <pc:docMk/>
            <pc:sldMk cId="3431350019" sldId="256"/>
            <ac:spMk id="4" creationId="{5CC92930-11C9-424D-8B1C-D773E79DD10A}"/>
          </ac:spMkLst>
        </pc:spChg>
      </pc:sldChg>
    </pc:docChg>
  </pc:docChgLst>
  <pc:docChgLst>
    <pc:chgData name="篠宮　 祐介" userId="S::shinomiya@kyoikutosho.onmicrosoft.com::e3926d43-3f08-4935-8b43-04ef03c806a4" providerId="AD" clId="Web-{74F9AD2A-093E-0DD3-3D9F-DA13FC52FEBE}"/>
    <pc:docChg chg="modSld">
      <pc:chgData name="篠宮　 祐介" userId="S::shinomiya@kyoikutosho.onmicrosoft.com::e3926d43-3f08-4935-8b43-04ef03c806a4" providerId="AD" clId="Web-{74F9AD2A-093E-0DD3-3D9F-DA13FC52FEBE}" dt="2022-02-25T01:51:52.344" v="1"/>
      <pc:docMkLst>
        <pc:docMk/>
      </pc:docMkLst>
      <pc:sldChg chg="modSp">
        <pc:chgData name="篠宮　 祐介" userId="S::shinomiya@kyoikutosho.onmicrosoft.com::e3926d43-3f08-4935-8b43-04ef03c806a4" providerId="AD" clId="Web-{74F9AD2A-093E-0DD3-3D9F-DA13FC52FEBE}" dt="2022-02-25T01:51:52.344" v="1"/>
        <pc:sldMkLst>
          <pc:docMk/>
          <pc:sldMk cId="2652994511" sldId="269"/>
        </pc:sldMkLst>
        <pc:spChg chg="mod">
          <ac:chgData name="篠宮　 祐介" userId="S::shinomiya@kyoikutosho.onmicrosoft.com::e3926d43-3f08-4935-8b43-04ef03c806a4" providerId="AD" clId="Web-{74F9AD2A-093E-0DD3-3D9F-DA13FC52FEBE}" dt="2022-02-25T01:51:52.344" v="1"/>
          <ac:spMkLst>
            <pc:docMk/>
            <pc:sldMk cId="2652994511" sldId="269"/>
            <ac:spMk id="3" creationId="{D1BADA33-C3BF-4427-9744-06C538A8E463}"/>
          </ac:spMkLst>
        </pc:spChg>
      </pc:sldChg>
      <pc:sldChg chg="modSp">
        <pc:chgData name="篠宮　 祐介" userId="S::shinomiya@kyoikutosho.onmicrosoft.com::e3926d43-3f08-4935-8b43-04ef03c806a4" providerId="AD" clId="Web-{74F9AD2A-093E-0DD3-3D9F-DA13FC52FEBE}" dt="2022-02-25T01:51:48.281" v="0"/>
        <pc:sldMkLst>
          <pc:docMk/>
          <pc:sldMk cId="575957550" sldId="270"/>
        </pc:sldMkLst>
        <pc:spChg chg="mod">
          <ac:chgData name="篠宮　 祐介" userId="S::shinomiya@kyoikutosho.onmicrosoft.com::e3926d43-3f08-4935-8b43-04ef03c806a4" providerId="AD" clId="Web-{74F9AD2A-093E-0DD3-3D9F-DA13FC52FEBE}" dt="2022-02-25T01:51:48.281" v="0"/>
          <ac:spMkLst>
            <pc:docMk/>
            <pc:sldMk cId="575957550" sldId="270"/>
            <ac:spMk id="3" creationId="{D1BADA33-C3BF-4427-9744-06C538A8E4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4E58F02-18CA-4875-8448-B98FC2E35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A949571D-A6FF-46AF-81CB-2EC6195CB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C22C505F-C782-4E91-AEDF-A809C25E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36661C7F-53AD-461B-8E49-F3360D7F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D65DDA1-6754-4510-8C6E-87615CE6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7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891D849-048E-4021-A30C-31909CAB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CEB893F5-DC62-4E3D-A1B7-87847D336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7A04AF3A-B868-41FC-94C0-5D0EEC38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C056B54C-2990-4F50-80A5-2C357D1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E084FA0A-B707-44E6-8BA7-8165A43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2EA1B1CB-ADBE-4F43-B1C3-25DE8FC3D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EB6B5EE-1074-4AC5-9198-F70413BE9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BFCE9880-A7BD-4FC7-B390-3A37EECC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C755305C-714D-4171-A178-94DDEB7D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CA1916E-9642-48F4-9891-FF26BD4F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9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FB71730-D93B-4E3F-912F-08BA2DB1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13019EE1-DAAA-4DBB-B056-DCAADE0D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B6F5086F-2B46-43A2-9299-61FD59C5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ABF7EDD-2040-4AFE-88E0-3603017D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A46357B3-55C6-4F83-AED9-626E2443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4DEA3FE-55CD-43CC-B23C-A5E5A111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D04349AB-28DA-4A27-983A-290E9AA29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548899B5-B369-44AE-AC72-16694A94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028D065-E61E-427A-B6F4-0FB88FF7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A6F45C2-7C00-493A-B265-4AF68281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03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9A9F0B1-4274-47F4-92A0-6F549C1B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D8E9A9E-1046-46B9-B935-39DA18CD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CCB03217-427C-4055-ADEB-FF9C982E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323A9AD1-B64E-4775-AC47-2A2C4263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5FE10795-100D-44F5-9BF9-7E3B448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1FDAEE45-5AFC-49BA-A342-5CB74AA6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1650906-81EC-40AC-9646-5DC0A8C1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591FA24B-F185-4DBC-8730-96CB45A6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889B7FD8-FA8C-4F04-84FD-04707DB9F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D6FDCFEA-ECC8-4261-A70E-9535A221F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6646863C-856A-4934-AC60-36585C4B7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45C8FEC8-C253-4B88-AF24-66FF0DDF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3B156CC4-0CE4-43BA-BAD8-15B68450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50B54BF9-4FD3-4B3A-8BFA-3E59499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6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8CAA726-2F4D-4C3F-A821-F60512DF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9A9540EC-4EF9-4C50-B69D-BB74267D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47B6366A-DED8-4D34-A315-A0C89F49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31E56485-AB7C-47EB-A4E3-67F7853A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9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AAD7CA5F-802B-4041-88C2-22835FC6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4F9CBA56-9A8F-47D8-9E26-C30D9E2F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85BDF249-AE46-4797-9B67-A3192CCE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2B1A0F3-E93B-4F01-8F5E-8BB73855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3E4BA5A-4B17-408D-A99F-3FE9376E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85BE8BA6-C757-4B45-BC98-7260D0EDA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95383B2C-F35B-4412-B50D-A62F7245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8C4560A2-E81C-4C12-AB3B-3AD53ED2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8B9E71F4-2108-4883-A402-E9E4C82C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8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96941AE-47D7-42B0-993F-16291108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62CC0604-2083-49F3-A21B-EED6C407D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734FCA16-7033-4404-8ECB-56EE7806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A665CEC7-0F1A-4265-9FA5-7C3CEE48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757274F-4FCC-4CA1-9969-4ED96173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DF842406-EC77-4625-9566-56725C4B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70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700D3422-B16C-44D7-B897-E357AA2D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92429715-0A22-4D63-A1E3-BEBE0D5C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958EE38-2988-492D-81E9-93171E44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3C7C-EE29-467F-9813-1F84C2CE775B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A891529-6E84-4035-9482-BB830FBFC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39B2786A-97BF-47D8-8BBB-015DF1F2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CA609-23E5-4519-B17A-A5C55B2646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2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4" Type="http://schemas.openxmlformats.org/officeDocument/2006/relationships/image" Target="../media/image19.png"/><Relationship Id="rId5" Type="http://schemas.openxmlformats.org/officeDocument/2006/relationships/image" Target="../media/image25.svg"/><Relationship Id="rId6" Type="http://schemas.openxmlformats.org/officeDocument/2006/relationships/image" Target="../media/image20.png"/><Relationship Id="rId7" Type="http://schemas.openxmlformats.org/officeDocument/2006/relationships/image" Target="../media/image27.svg"/><Relationship Id="rId8" Type="http://schemas.openxmlformats.org/officeDocument/2006/relationships/image" Target="../media/image21.png"/><Relationship Id="rId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12.png"/><Relationship Id="rId5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4" Type="http://schemas.openxmlformats.org/officeDocument/2006/relationships/image" Target="../media/image14.png"/><Relationship Id="rId5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CC92930-11C9-424D-8B1C-D773E79DD10A}"/>
              </a:ext>
            </a:extLst>
          </p:cNvPr>
          <p:cNvSpPr txBox="1"/>
          <p:nvPr/>
        </p:nvSpPr>
        <p:spPr>
          <a:xfrm>
            <a:off x="360726" y="226503"/>
            <a:ext cx="658535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　公共と人　</a:t>
            </a:r>
            <a:r>
              <a:rPr lang="en-US" altLang="ja-JP" smtClean="0"/>
              <a:t>p.006</a:t>
            </a:r>
            <a:r>
              <a:rPr kumimoji="1" lang="en-US" altLang="ja-JP" smtClean="0"/>
              <a:t>-p.007</a:t>
            </a:r>
            <a:endParaRPr kumimoji="1" lang="en-US" altLang="ja-JP"/>
          </a:p>
          <a:p>
            <a:r>
              <a:rPr lang="ja-JP" altLang="en-US" sz="3600" b="1" dirty="0">
                <a:ea typeface="游ゴシック"/>
              </a:rPr>
              <a:t>１ 人は一人では生きられない</a:t>
            </a:r>
          </a:p>
        </p:txBody>
      </p:sp>
      <p:pic>
        <p:nvPicPr>
          <p:cNvPr id="12" name="図 11" descr="図形 が含まれている画像&#10;&#10;自動的に生成された説明">
            <a:extLst>
              <a:ext uri="{FF2B5EF4-FFF2-40B4-BE49-F238E27FC236}">
                <a16:creationId xmlns="" xmlns:a16="http://schemas.microsoft.com/office/drawing/2014/main" id="{EB6EFFA5-E3AA-408F-945F-23E65F86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3" y="1260037"/>
            <a:ext cx="5569021" cy="4779322"/>
          </a:xfrm>
          <a:prstGeom prst="rect">
            <a:avLst/>
          </a:prstGeom>
        </p:spPr>
      </p:pic>
      <p:sp>
        <p:nvSpPr>
          <p:cNvPr id="6" name="四角形: 1 つの角を切り取る 5">
            <a:extLst>
              <a:ext uri="{FF2B5EF4-FFF2-40B4-BE49-F238E27FC236}">
                <a16:creationId xmlns="" xmlns:a16="http://schemas.microsoft.com/office/drawing/2014/main" id="{0149EE47-FEF7-4E6E-92FC-12BEEFBB9A1C}"/>
              </a:ext>
            </a:extLst>
          </p:cNvPr>
          <p:cNvSpPr/>
          <p:nvPr/>
        </p:nvSpPr>
        <p:spPr>
          <a:xfrm>
            <a:off x="589685" y="1589644"/>
            <a:ext cx="5783510" cy="4776695"/>
          </a:xfrm>
          <a:prstGeom prst="snip1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200" b="1" dirty="0">
              <a:solidFill>
                <a:schemeClr val="tx1"/>
              </a:solidFill>
            </a:endParaRPr>
          </a:p>
          <a:p>
            <a:endParaRPr lang="en-US" altLang="ja-JP" sz="32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ja-JP" sz="3200" b="1">
                <a:solidFill>
                  <a:schemeClr val="tx1"/>
                </a:solidFill>
                <a:ea typeface="+mn-lt"/>
                <a:cs typeface="+mn-lt"/>
              </a:rPr>
              <a:t>①公共とはどのような意味を</a:t>
            </a:r>
            <a:r>
              <a:rPr lang="ja-JP" altLang="en-US" sz="3200" b="1">
                <a:solidFill>
                  <a:schemeClr val="tx1"/>
                </a:solidFill>
                <a:ea typeface="+mn-lt"/>
                <a:cs typeface="+mn-lt"/>
              </a:rPr>
              <a:t>も</a:t>
            </a:r>
            <a:r>
              <a:rPr lang="ja-JP" sz="3200" b="1">
                <a:solidFill>
                  <a:schemeClr val="tx1"/>
                </a:solidFill>
                <a:ea typeface="+mn-lt"/>
                <a:cs typeface="+mn-lt"/>
              </a:rPr>
              <a:t>つ言葉か？</a:t>
            </a:r>
            <a:endParaRPr lang="en-US" altLang="ja-JP" sz="32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ja-JP" altLang="en-US" sz="32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ja-JP" sz="3200" b="1">
                <a:solidFill>
                  <a:schemeClr val="tx1"/>
                </a:solidFill>
                <a:ea typeface="+mn-lt"/>
                <a:cs typeface="+mn-lt"/>
              </a:rPr>
              <a:t>②公共的空間とはどのような場か？</a:t>
            </a:r>
            <a:endParaRPr lang="ja-JP" sz="3200" dirty="0">
              <a:ea typeface="+mn-lt"/>
              <a:cs typeface="+mn-lt"/>
            </a:endParaRPr>
          </a:p>
          <a:p>
            <a:endParaRPr lang="ja-JP" altLang="en-US" sz="3200" b="1" dirty="0">
              <a:solidFill>
                <a:schemeClr val="tx1"/>
              </a:solidFill>
              <a:ea typeface="游ゴシック"/>
            </a:endParaRPr>
          </a:p>
        </p:txBody>
      </p:sp>
      <p:sp>
        <p:nvSpPr>
          <p:cNvPr id="7" name="小波 6">
            <a:extLst>
              <a:ext uri="{FF2B5EF4-FFF2-40B4-BE49-F238E27FC236}">
                <a16:creationId xmlns="" xmlns:a16="http://schemas.microsoft.com/office/drawing/2014/main" id="{ECD10B47-CED7-4551-8713-9C2527CFFD5C}"/>
              </a:ext>
            </a:extLst>
          </p:cNvPr>
          <p:cNvSpPr/>
          <p:nvPr/>
        </p:nvSpPr>
        <p:spPr>
          <a:xfrm>
            <a:off x="1007463" y="1883586"/>
            <a:ext cx="2734811" cy="624722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solidFill>
                  <a:schemeClr val="tx1"/>
                </a:solidFill>
              </a:rPr>
              <a:t>授業のポイント</a:t>
            </a:r>
            <a:endParaRPr lang="en-US" altLang="ja-JP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公共的空間とは何か</a:t>
            </a:r>
            <a:endParaRPr lang="ja-JP" altLang="en-US"/>
          </a:p>
        </p:txBody>
      </p:sp>
      <p:pic>
        <p:nvPicPr>
          <p:cNvPr id="5" name="図 4" descr="設計図&#10;&#10;自動的に生成された説明">
            <a:extLst>
              <a:ext uri="{FF2B5EF4-FFF2-40B4-BE49-F238E27FC236}">
                <a16:creationId xmlns="" xmlns:a16="http://schemas.microsoft.com/office/drawing/2014/main" id="{18E159BC-06FB-4E2B-B632-8C3803B8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907"/>
            <a:ext cx="12192000" cy="5689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893D2F54-3982-4CB8-94EC-F17DD5F53387}"/>
              </a:ext>
            </a:extLst>
          </p:cNvPr>
          <p:cNvSpPr txBox="1"/>
          <p:nvPr/>
        </p:nvSpPr>
        <p:spPr>
          <a:xfrm>
            <a:off x="446567" y="4162658"/>
            <a:ext cx="497979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sz="3600" b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ea typeface="游ゴシック"/>
              </a:rPr>
              <a:t>人間の複数性≒多様性</a:t>
            </a:r>
            <a:endParaRPr lang="ja-JP" sz="360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kumimoji="1" lang="ja-JP" altLang="en-US" sz="3200" b="1">
                <a:ea typeface="游ゴシック"/>
              </a:rPr>
              <a:t>私たち一人ひとりが異なる価値観、考え方をもっている</a:t>
            </a:r>
            <a:endParaRPr lang="en-US" altLang="ja-JP" sz="3200" b="1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252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公共的空間とは何か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A4CE59B7-C855-4991-99CE-99B41BE0D2A5}"/>
              </a:ext>
            </a:extLst>
          </p:cNvPr>
          <p:cNvSpPr txBox="1"/>
          <p:nvPr/>
        </p:nvSpPr>
        <p:spPr>
          <a:xfrm>
            <a:off x="563525" y="1075905"/>
            <a:ext cx="115150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 b="1">
                <a:highlight>
                  <a:srgbClr val="FFFF00"/>
                </a:highlight>
                <a:ea typeface="游ゴシック"/>
              </a:rPr>
              <a:t>複数性を認め合いつつ、どう社会を築くか？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9BA8161A-8927-465B-8153-646D031CD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156024">
            <a:off x="944248" y="2298488"/>
            <a:ext cx="2653435" cy="18242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0360CE64-E482-445E-A48C-6D65AFD16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4000">
            <a:off x="3963313" y="2211196"/>
            <a:ext cx="2281916" cy="1928219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84705825-2518-4919-B898-3E0CA2E3F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0774" y="4020274"/>
            <a:ext cx="3011053" cy="225076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1DC178D4-0ECF-4618-B1CF-F21A4636D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7197">
            <a:off x="3969368" y="3915761"/>
            <a:ext cx="2367184" cy="22636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C8B23468-2ACF-4FAE-B7F9-5C9A14C69063}"/>
              </a:ext>
            </a:extLst>
          </p:cNvPr>
          <p:cNvSpPr txBox="1"/>
          <p:nvPr/>
        </p:nvSpPr>
        <p:spPr>
          <a:xfrm>
            <a:off x="7103204" y="1912289"/>
            <a:ext cx="44507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アーレントは人間の営みを３つに分類</a:t>
            </a:r>
            <a:endParaRPr kumimoji="1" lang="en-US" altLang="ja-JP" sz="2800" b="1"/>
          </a:p>
          <a:p>
            <a:r>
              <a:rPr kumimoji="1" lang="ja-JP" altLang="en-US" sz="2800" b="1"/>
              <a:t>①労働（</a:t>
            </a:r>
            <a:r>
              <a:rPr kumimoji="1" lang="en-US" altLang="ja-JP" sz="2800" b="1"/>
              <a:t>labor)</a:t>
            </a:r>
          </a:p>
          <a:p>
            <a:r>
              <a:rPr kumimoji="1" lang="ja-JP" altLang="en-US" sz="2800" b="1"/>
              <a:t>②仕事（</a:t>
            </a:r>
            <a:r>
              <a:rPr kumimoji="1" lang="en-US" altLang="ja-JP" sz="2800" b="1"/>
              <a:t>work)</a:t>
            </a:r>
          </a:p>
          <a:p>
            <a:r>
              <a:rPr kumimoji="1" lang="ja-JP" altLang="en-US" sz="4000" b="1"/>
              <a:t>③活動（</a:t>
            </a:r>
            <a:r>
              <a:rPr kumimoji="1" lang="en-US" altLang="ja-JP" sz="4000" b="1"/>
              <a:t>action</a:t>
            </a:r>
            <a:r>
              <a:rPr kumimoji="1" lang="ja-JP" altLang="en-US" sz="4000" b="1"/>
              <a:t>）</a:t>
            </a:r>
            <a:endParaRPr kumimoji="1" lang="ja-JP" altLang="en-US" sz="2400" b="1"/>
          </a:p>
        </p:txBody>
      </p:sp>
      <p:sp>
        <p:nvSpPr>
          <p:cNvPr id="4" name="矢印: 下 3">
            <a:extLst>
              <a:ext uri="{FF2B5EF4-FFF2-40B4-BE49-F238E27FC236}">
                <a16:creationId xmlns="" xmlns:a16="http://schemas.microsoft.com/office/drawing/2014/main" id="{D04BE719-945C-454F-BF9A-5E3BB7B62EC1}"/>
              </a:ext>
            </a:extLst>
          </p:cNvPr>
          <p:cNvSpPr/>
          <p:nvPr/>
        </p:nvSpPr>
        <p:spPr>
          <a:xfrm>
            <a:off x="7808220" y="4398618"/>
            <a:ext cx="861237" cy="74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4335E32C-8F67-4828-8981-C7AB83FC4DD0}"/>
              </a:ext>
            </a:extLst>
          </p:cNvPr>
          <p:cNvSpPr txBox="1"/>
          <p:nvPr/>
        </p:nvSpPr>
        <p:spPr>
          <a:xfrm>
            <a:off x="6819537" y="5151763"/>
            <a:ext cx="525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人と人が集まり自分の考えを表明し、議論し、他者の言葉に耳を傾け、自分を変容させること。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95677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公共的空間とは何か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54FDDAA6-5C0A-4900-9E18-8171FC9D87A9}"/>
              </a:ext>
            </a:extLst>
          </p:cNvPr>
          <p:cNvSpPr txBox="1"/>
          <p:nvPr/>
        </p:nvSpPr>
        <p:spPr>
          <a:xfrm>
            <a:off x="5486401" y="1254640"/>
            <a:ext cx="6496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公的領域</a:t>
            </a:r>
            <a:r>
              <a:rPr kumimoji="1" lang="en-US" altLang="ja-JP" sz="3600" b="1"/>
              <a:t>=</a:t>
            </a:r>
            <a:r>
              <a:rPr kumimoji="1" lang="ja-JP" altLang="en-US" sz="3600" b="1"/>
              <a:t>公共的空間とは</a:t>
            </a:r>
            <a:endParaRPr kumimoji="1" lang="en-US" altLang="ja-JP" sz="3600" b="1"/>
          </a:p>
          <a:p>
            <a:r>
              <a:rPr kumimoji="1" lang="ja-JP" altLang="en-US" sz="3600" b="1"/>
              <a:t>人々が自由に活動できる場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4FE997E-B38E-4E52-9ED4-3252B91C02AB}"/>
              </a:ext>
            </a:extLst>
          </p:cNvPr>
          <p:cNvSpPr txBox="1"/>
          <p:nvPr/>
        </p:nvSpPr>
        <p:spPr>
          <a:xfrm>
            <a:off x="7103561" y="5601787"/>
            <a:ext cx="44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/>
              <a:t>アーレントは古代ギリシャのアゴラ（広場）をイメージした。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E0C923D4-7B8A-A94C-B958-3963DD5A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241" y="2917338"/>
            <a:ext cx="6496493" cy="33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まとめ</a:t>
            </a: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D1BADA33-C3BF-4427-9744-06C538A8E463}"/>
              </a:ext>
            </a:extLst>
          </p:cNvPr>
          <p:cNvSpPr txBox="1"/>
          <p:nvPr/>
        </p:nvSpPr>
        <p:spPr>
          <a:xfrm>
            <a:off x="567070" y="903768"/>
            <a:ext cx="1105786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kumimoji="1" lang="ja-JP" altLang="en-US" sz="3200" b="1" dirty="0">
                <a:ea typeface="游ゴシック"/>
              </a:rPr>
              <a:t>人と人は何らかのつながりをもとうとしている。</a:t>
            </a:r>
            <a:endParaRPr lang="en-US" altLang="ja-JP" sz="3200" b="1" dirty="0">
              <a:ea typeface="游ゴシック"/>
            </a:endParaRPr>
          </a:p>
          <a:p>
            <a:pPr marL="457200" indent="-457200">
              <a:buFont typeface="Wingdings"/>
              <a:buChar char="ü"/>
            </a:pPr>
            <a:endParaRPr lang="ja-JP" altLang="en-US" sz="3200" b="1" dirty="0">
              <a:ea typeface="游ゴシック"/>
            </a:endParaRPr>
          </a:p>
          <a:p>
            <a:pPr marL="571500" indent="-571500">
              <a:buFont typeface="Wingdings"/>
              <a:buChar char="ü"/>
            </a:pPr>
            <a:r>
              <a:rPr kumimoji="1" lang="ja-JP" altLang="en-US" sz="3200" b="1" dirty="0">
                <a:ea typeface="游ゴシック"/>
              </a:rPr>
              <a:t>青年期には特に自分は誰か、何のために生きるのかを求め葛藤する（アイデンティティ）。</a:t>
            </a:r>
            <a:endParaRPr lang="en-US" altLang="ja-JP" sz="3200" b="1" dirty="0">
              <a:ea typeface="游ゴシック"/>
            </a:endParaRPr>
          </a:p>
          <a:p>
            <a:pPr marL="571500" indent="-571500">
              <a:buFont typeface="Wingdings"/>
              <a:buChar char="ü"/>
            </a:pPr>
            <a:endParaRPr lang="ja-JP" altLang="en-US" sz="3200" b="1" dirty="0">
              <a:ea typeface="游ゴシック"/>
            </a:endParaRPr>
          </a:p>
          <a:p>
            <a:pPr marL="571500" indent="-571500">
              <a:buFont typeface="Wingdings"/>
              <a:buChar char="ü"/>
            </a:pPr>
            <a:r>
              <a:rPr lang="ja-JP" altLang="en-US" sz="3200" b="1" dirty="0">
                <a:ea typeface="游ゴシック"/>
              </a:rPr>
              <a:t>他者の承認を求めて、集団への帰属意識が高まる。</a:t>
            </a:r>
            <a:endParaRPr lang="en-US" altLang="ja-JP" sz="3200" b="1" dirty="0">
              <a:ea typeface="游ゴシック"/>
            </a:endParaRPr>
          </a:p>
          <a:p>
            <a:pPr marL="571500" indent="-571500">
              <a:buFont typeface="Wingdings"/>
              <a:buChar char="ü"/>
            </a:pPr>
            <a:endParaRPr lang="ja-JP" altLang="en-US" sz="3200" b="1" dirty="0">
              <a:ea typeface="游ゴシック"/>
            </a:endParaRPr>
          </a:p>
          <a:p>
            <a:pPr marL="571500" indent="-571500">
              <a:buFont typeface="Wingdings"/>
              <a:buChar char="ü"/>
            </a:pPr>
            <a:r>
              <a:rPr kumimoji="1" lang="ja-JP" altLang="en-US" sz="3200" b="1" dirty="0">
                <a:ea typeface="游ゴシック"/>
              </a:rPr>
              <a:t>集団から異質な他者を排除することがいじめや差別につながる（全体主義）。</a:t>
            </a:r>
            <a:endParaRPr lang="en-US" altLang="ja-JP" sz="3200" b="1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299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1800" b="1">
                <a:ea typeface="游ゴシック"/>
              </a:rPr>
              <a:t>　</a:t>
            </a:r>
            <a:r>
              <a:rPr lang="ja-JP" altLang="en-US" sz="2400" b="1">
                <a:ea typeface="游ゴシック"/>
              </a:rPr>
              <a:t>まとめ</a:t>
            </a:r>
            <a:endParaRPr lang="ja-JP" altLang="en-US" sz="2000">
              <a:ea typeface="游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D1BADA33-C3BF-4427-9744-06C538A8E463}"/>
              </a:ext>
            </a:extLst>
          </p:cNvPr>
          <p:cNvSpPr txBox="1"/>
          <p:nvPr/>
        </p:nvSpPr>
        <p:spPr>
          <a:xfrm>
            <a:off x="279425" y="1029241"/>
            <a:ext cx="1163171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ja-JP" altLang="en-US" sz="3200" b="1" dirty="0">
                <a:ea typeface="游ゴシック"/>
              </a:rPr>
              <a:t>アーレントはナチスによるユダヤ人大量虐殺ののちに、どう社会を築くべきかを考えた。</a:t>
            </a:r>
            <a:endParaRPr lang="en-US" altLang="ja-JP" sz="3200" b="1" dirty="0">
              <a:ea typeface="游ゴシック"/>
            </a:endParaRPr>
          </a:p>
          <a:p>
            <a:endParaRPr lang="ja-JP" altLang="en-US" sz="3200" b="1" dirty="0">
              <a:ea typeface="游ゴシック"/>
            </a:endParaRPr>
          </a:p>
          <a:p>
            <a:pPr marL="457200" indent="-457200">
              <a:buFont typeface="Wingdings"/>
              <a:buChar char="ü"/>
            </a:pPr>
            <a:r>
              <a:rPr lang="ja-JP" altLang="en-US" sz="3200" b="1" dirty="0">
                <a:ea typeface="游ゴシック"/>
              </a:rPr>
              <a:t>異なる人種、考え方、価値観を認め合う人間の</a:t>
            </a:r>
            <a:r>
              <a:rPr lang="ja-JP" altLang="en-US" sz="3200" b="1" dirty="0" smtClean="0">
                <a:ea typeface="游ゴシック"/>
              </a:rPr>
              <a:t>複数性に目を向けるべきだと説いた。</a:t>
            </a:r>
            <a:endParaRPr lang="en-US" altLang="ja-JP" sz="3200" b="1" dirty="0">
              <a:ea typeface="游ゴシック"/>
            </a:endParaRPr>
          </a:p>
          <a:p>
            <a:endParaRPr lang="ja-JP" altLang="en-US" sz="3200" b="1" dirty="0">
              <a:ea typeface="游ゴシック"/>
            </a:endParaRPr>
          </a:p>
          <a:p>
            <a:pPr marL="457200" indent="-457200">
              <a:buFont typeface="Wingdings"/>
              <a:buChar char="ü"/>
            </a:pPr>
            <a:r>
              <a:rPr lang="ja-JP" altLang="en-US" sz="3200" b="1" dirty="0">
                <a:ea typeface="游ゴシック"/>
              </a:rPr>
              <a:t>人々が対話、議論をして互いに認め合い、自分を変容させる活動（</a:t>
            </a:r>
            <a:r>
              <a:rPr lang="en-US" altLang="ja-JP" sz="3200" b="1" dirty="0">
                <a:ea typeface="游ゴシック"/>
              </a:rPr>
              <a:t>action)</a:t>
            </a:r>
            <a:r>
              <a:rPr lang="ja-JP" altLang="en-US" sz="3200" b="1" dirty="0">
                <a:ea typeface="游ゴシック"/>
              </a:rPr>
              <a:t>を重視した。</a:t>
            </a:r>
            <a:endParaRPr lang="en-US" altLang="ja-JP" sz="3200" b="1" dirty="0">
              <a:ea typeface="游ゴシック"/>
            </a:endParaRPr>
          </a:p>
          <a:p>
            <a:pPr marL="457200" indent="-457200">
              <a:buFont typeface="Wingdings"/>
              <a:buChar char="ü"/>
            </a:pPr>
            <a:endParaRPr lang="ja-JP" altLang="en-US" sz="3200" b="1" dirty="0">
              <a:ea typeface="游ゴシック"/>
            </a:endParaRPr>
          </a:p>
          <a:p>
            <a:pPr marL="457200" indent="-457200">
              <a:buFont typeface="Wingdings"/>
              <a:buChar char="ü"/>
            </a:pPr>
            <a:r>
              <a:rPr lang="ja-JP" altLang="en-US" sz="3200" b="1" dirty="0">
                <a:ea typeface="游ゴシック"/>
              </a:rPr>
              <a:t>社会は活動（</a:t>
            </a:r>
            <a:r>
              <a:rPr lang="en-US" altLang="ja-JP" sz="3200" b="1" dirty="0">
                <a:ea typeface="游ゴシック"/>
              </a:rPr>
              <a:t>action)</a:t>
            </a:r>
            <a:r>
              <a:rPr lang="ja-JP" altLang="en-US" sz="3200" b="1" dirty="0">
                <a:ea typeface="游ゴシック"/>
              </a:rPr>
              <a:t>が自由にできる公的領域（公共的空間）でなければならない。</a:t>
            </a:r>
            <a:endParaRPr lang="en-US" altLang="ja-JP" sz="3200" b="1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759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人は一人では生きられない</a:t>
            </a:r>
            <a:endParaRPr lang="ja-JP" altLang="en-US"/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="" xmlns:a16="http://schemas.microsoft.com/office/drawing/2014/main" id="{A01EA159-B06E-4BF8-9A69-C4CE735E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76" y="1253387"/>
            <a:ext cx="6327539" cy="463000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BDCEFD3F-DA51-4E2B-85AA-A148917CD1E2}"/>
              </a:ext>
            </a:extLst>
          </p:cNvPr>
          <p:cNvSpPr txBox="1"/>
          <p:nvPr/>
        </p:nvSpPr>
        <p:spPr>
          <a:xfrm>
            <a:off x="6351523" y="5911270"/>
            <a:ext cx="516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『</a:t>
            </a:r>
            <a:r>
              <a:rPr kumimoji="1" lang="ja-JP" altLang="en-US" b="1"/>
              <a:t>どくさいスイッチ</a:t>
            </a:r>
            <a:r>
              <a:rPr kumimoji="1" lang="en-US" altLang="ja-JP" b="1"/>
              <a:t>』</a:t>
            </a:r>
            <a:r>
              <a:rPr kumimoji="1" lang="ja-JP" altLang="en-US" b="1"/>
              <a:t>ドラえもん</a:t>
            </a:r>
            <a:r>
              <a:rPr kumimoji="1" lang="en-US" altLang="ja-JP" b="1"/>
              <a:t>15</a:t>
            </a:r>
            <a:r>
              <a:rPr kumimoji="1" lang="ja-JP" altLang="en-US" b="1"/>
              <a:t>巻より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ADEADFCD-CAFC-4F30-A432-FDD7A5697839}"/>
              </a:ext>
            </a:extLst>
          </p:cNvPr>
          <p:cNvSpPr txBox="1"/>
          <p:nvPr/>
        </p:nvSpPr>
        <p:spPr>
          <a:xfrm>
            <a:off x="343948" y="1249960"/>
            <a:ext cx="552681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 b="1">
                <a:highlight>
                  <a:srgbClr val="FFFF00"/>
                </a:highlight>
                <a:ea typeface="游ゴシック"/>
              </a:rPr>
              <a:t>人は何らかのつながりを求めて生きており、孤独には耐えられない</a:t>
            </a:r>
            <a:endParaRPr kumimoji="1" lang="en-US" altLang="ja-JP" sz="4000" b="1">
              <a:highlight>
                <a:srgbClr val="FFFF00"/>
              </a:highlight>
              <a:ea typeface="游ゴシック"/>
            </a:endParaRPr>
          </a:p>
          <a:p>
            <a:r>
              <a:rPr lang="ja-JP" altLang="en-US" sz="4000" b="1"/>
              <a:t>　☞</a:t>
            </a:r>
            <a:r>
              <a:rPr lang="ja-JP" altLang="en-US" sz="2800" b="1">
                <a:solidFill>
                  <a:srgbClr val="FF0000"/>
                </a:solidFill>
              </a:rPr>
              <a:t>家庭、学校、社会など</a:t>
            </a:r>
            <a:endParaRPr lang="en-US" altLang="ja-JP" sz="4000" b="1">
              <a:solidFill>
                <a:srgbClr val="FF0000"/>
              </a:solidFill>
            </a:endParaRPr>
          </a:p>
        </p:txBody>
      </p:sp>
      <p:pic>
        <p:nvPicPr>
          <p:cNvPr id="1026" name="Picture 2" descr="LINE (アプリケーション) - Wikipedia">
            <a:extLst>
              <a:ext uri="{FF2B5EF4-FFF2-40B4-BE49-F238E27FC236}">
                <a16:creationId xmlns="" xmlns:a16="http://schemas.microsoft.com/office/drawing/2014/main" id="{7E0B1F42-210C-41B7-90F4-45223776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0" y="4149308"/>
            <a:ext cx="1241572" cy="12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公式Instagram(インスタグラム)のご案内 | ステンレス配管のベンカン">
            <a:extLst>
              <a:ext uri="{FF2B5EF4-FFF2-40B4-BE49-F238E27FC236}">
                <a16:creationId xmlns="" xmlns:a16="http://schemas.microsoft.com/office/drawing/2014/main" id="{CBAEDCEC-0D76-4573-BAC3-85507302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32" y="4037808"/>
            <a:ext cx="2218888" cy="22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tter - Google Play のアプリ">
            <a:extLst>
              <a:ext uri="{FF2B5EF4-FFF2-40B4-BE49-F238E27FC236}">
                <a16:creationId xmlns="" xmlns:a16="http://schemas.microsoft.com/office/drawing/2014/main" id="{1C03B65D-4623-467D-9BFD-DF73C27E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80" y="4240847"/>
            <a:ext cx="1291905" cy="12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F1FCA729-2731-4617-B251-88D98ED508CA}"/>
              </a:ext>
            </a:extLst>
          </p:cNvPr>
          <p:cNvSpPr txBox="1"/>
          <p:nvPr/>
        </p:nvSpPr>
        <p:spPr>
          <a:xfrm>
            <a:off x="339531" y="6157981"/>
            <a:ext cx="54472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400" b="1" dirty="0">
                <a:ea typeface="游ゴシック"/>
              </a:rPr>
              <a:t>Q.</a:t>
            </a:r>
            <a:r>
              <a:rPr kumimoji="1" lang="ja-JP" altLang="en-US" sz="2400" b="1">
                <a:ea typeface="游ゴシック"/>
              </a:rPr>
              <a:t>人はなんのために</a:t>
            </a:r>
            <a:r>
              <a:rPr kumimoji="1" lang="en-US" altLang="ja-JP" sz="2400" b="1" dirty="0">
                <a:ea typeface="游ゴシック"/>
              </a:rPr>
              <a:t>SNS</a:t>
            </a:r>
            <a:r>
              <a:rPr kumimoji="1" lang="ja-JP" altLang="en-US" sz="2400" b="1">
                <a:ea typeface="游ゴシック"/>
              </a:rPr>
              <a:t>をやるの？</a:t>
            </a:r>
          </a:p>
        </p:txBody>
      </p:sp>
    </p:spTree>
    <p:extLst>
      <p:ext uri="{BB962C8B-B14F-4D97-AF65-F5344CB8AC3E}">
        <p14:creationId xmlns:p14="http://schemas.microsoft.com/office/powerpoint/2010/main" val="11990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生きる意味と青年期の葛藤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410A9E20-7492-4C01-8038-CE548F2B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1" y="1437081"/>
            <a:ext cx="5424030" cy="531461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FEF4CE48-85F5-48E1-8978-99B58BE002A9}"/>
              </a:ext>
            </a:extLst>
          </p:cNvPr>
          <p:cNvSpPr txBox="1"/>
          <p:nvPr/>
        </p:nvSpPr>
        <p:spPr>
          <a:xfrm>
            <a:off x="565063" y="1105427"/>
            <a:ext cx="607806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4000" b="1">
                <a:highlight>
                  <a:srgbClr val="FFFF00"/>
                </a:highlight>
                <a:ea typeface="游ゴシック"/>
              </a:rPr>
              <a:t>マズローの欲求五段階説</a:t>
            </a:r>
            <a:endParaRPr kumimoji="1" lang="ja-JP" altLang="en-US" sz="4000" b="1">
              <a:highlight>
                <a:srgbClr val="FFFF00"/>
              </a:highlight>
              <a:ea typeface="游ゴシック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="" xmlns:a16="http://schemas.microsoft.com/office/drawing/2014/main" id="{0043D56E-F3AB-4802-A68F-932ED63592F3}"/>
              </a:ext>
            </a:extLst>
          </p:cNvPr>
          <p:cNvCxnSpPr>
            <a:cxnSpLocks/>
          </p:cNvCxnSpPr>
          <p:nvPr/>
        </p:nvCxnSpPr>
        <p:spPr>
          <a:xfrm flipH="1">
            <a:off x="5434284" y="4371341"/>
            <a:ext cx="1325272" cy="1620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="" xmlns:a16="http://schemas.microsoft.com/office/drawing/2014/main" id="{1C673840-FAAD-4A81-95B3-B016D6FC14B9}"/>
              </a:ext>
            </a:extLst>
          </p:cNvPr>
          <p:cNvCxnSpPr>
            <a:cxnSpLocks/>
          </p:cNvCxnSpPr>
          <p:nvPr/>
        </p:nvCxnSpPr>
        <p:spPr>
          <a:xfrm flipH="1" flipV="1">
            <a:off x="5269424" y="3673098"/>
            <a:ext cx="1526777" cy="6982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A227ED62-8851-4F39-80BE-7E13AD66F473}"/>
              </a:ext>
            </a:extLst>
          </p:cNvPr>
          <p:cNvSpPr txBox="1"/>
          <p:nvPr/>
        </p:nvSpPr>
        <p:spPr>
          <a:xfrm>
            <a:off x="6796200" y="4033475"/>
            <a:ext cx="514542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SNS</a:t>
            </a:r>
            <a:r>
              <a:rPr kumimoji="1" lang="ja-JP" altLang="en-US" sz="2800" b="1" dirty="0"/>
              <a:t>での発信は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「人にいいねを押してもらいたい」「同じ趣味や考え方</a:t>
            </a:r>
            <a:r>
              <a:rPr kumimoji="1" lang="ja-JP" altLang="en-US" sz="2800" b="1" dirty="0" smtClean="0"/>
              <a:t>をもつ</a:t>
            </a:r>
            <a:r>
              <a:rPr kumimoji="1" lang="ja-JP" altLang="en-US" sz="2800" b="1" dirty="0"/>
              <a:t>人に共感してほしい」という欲求の現れ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="" xmlns:a16="http://schemas.microsoft.com/office/drawing/2014/main" id="{B9A9049A-6F68-4A08-BA63-AC77ADA29CB0}"/>
              </a:ext>
            </a:extLst>
          </p:cNvPr>
          <p:cNvCxnSpPr>
            <a:cxnSpLocks/>
          </p:cNvCxnSpPr>
          <p:nvPr/>
        </p:nvCxnSpPr>
        <p:spPr>
          <a:xfrm flipH="1">
            <a:off x="5452694" y="2586530"/>
            <a:ext cx="1306862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65693A6E-D288-46B6-900E-ED807477BB1B}"/>
              </a:ext>
            </a:extLst>
          </p:cNvPr>
          <p:cNvSpPr txBox="1"/>
          <p:nvPr/>
        </p:nvSpPr>
        <p:spPr>
          <a:xfrm>
            <a:off x="6786908" y="2078333"/>
            <a:ext cx="514542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自分らしくありたい、自分の生きる意味</a:t>
            </a:r>
            <a:r>
              <a:rPr kumimoji="1" lang="ja-JP" altLang="en-US" sz="2800" b="1" dirty="0" smtClean="0"/>
              <a:t>をもちたい</a:t>
            </a:r>
            <a:r>
              <a:rPr kumimoji="1" lang="ja-JP" altLang="en-US" sz="2800" b="1" dirty="0"/>
              <a:t>という欲求</a:t>
            </a:r>
          </a:p>
        </p:txBody>
      </p:sp>
    </p:spTree>
    <p:extLst>
      <p:ext uri="{BB962C8B-B14F-4D97-AF65-F5344CB8AC3E}">
        <p14:creationId xmlns:p14="http://schemas.microsoft.com/office/powerpoint/2010/main" val="42174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生きる意味と青年期の葛藤</a:t>
            </a:r>
            <a:endParaRPr lang="ja-JP" altLang="en-US"/>
          </a:p>
        </p:txBody>
      </p:sp>
      <p:pic>
        <p:nvPicPr>
          <p:cNvPr id="5" name="図 4" descr="男性の顔&#10;&#10;自動的に生成された説明">
            <a:extLst>
              <a:ext uri="{FF2B5EF4-FFF2-40B4-BE49-F238E27FC236}">
                <a16:creationId xmlns="" xmlns:a16="http://schemas.microsoft.com/office/drawing/2014/main" id="{C2117C35-06C1-4D41-B3FB-EBF207E4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2" y="1972987"/>
            <a:ext cx="2574958" cy="35819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EA334A73-A396-400C-8C60-A0F85643EB26}"/>
              </a:ext>
            </a:extLst>
          </p:cNvPr>
          <p:cNvSpPr txBox="1"/>
          <p:nvPr/>
        </p:nvSpPr>
        <p:spPr>
          <a:xfrm>
            <a:off x="1402050" y="1006322"/>
            <a:ext cx="939026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 b="1">
                <a:highlight>
                  <a:srgbClr val="FFFF00"/>
                </a:highlight>
                <a:ea typeface="游ゴシック"/>
              </a:rPr>
              <a:t>「生きる意味」を求める人間のあり方</a:t>
            </a:r>
            <a:endParaRPr lang="ja-JP" altLang="en-US" sz="4000" b="1">
              <a:highlight>
                <a:srgbClr val="FFFF00"/>
              </a:highlight>
              <a:ea typeface="游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E331E325-47EC-41B4-90E8-FE519EE28D79}"/>
              </a:ext>
            </a:extLst>
          </p:cNvPr>
          <p:cNvSpPr txBox="1"/>
          <p:nvPr/>
        </p:nvSpPr>
        <p:spPr>
          <a:xfrm>
            <a:off x="299023" y="2850218"/>
            <a:ext cx="2025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ルソー</a:t>
            </a:r>
            <a:endParaRPr kumimoji="1" lang="en-US" altLang="ja-JP" sz="3200" b="1" dirty="0"/>
          </a:p>
          <a:p>
            <a:r>
              <a:rPr lang="en-US" altLang="ja-JP" sz="2000" b="1" dirty="0"/>
              <a:t>18</a:t>
            </a:r>
            <a:r>
              <a:rPr lang="ja-JP" altLang="en-US" sz="2000" b="1"/>
              <a:t>世紀のフランスの思想家</a:t>
            </a:r>
            <a:endParaRPr kumimoji="1" lang="ja-JP" altLang="en-US" sz="2000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2C1CF600-311F-4BF5-A564-D83701B7EC41}"/>
              </a:ext>
            </a:extLst>
          </p:cNvPr>
          <p:cNvSpPr txBox="1"/>
          <p:nvPr/>
        </p:nvSpPr>
        <p:spPr>
          <a:xfrm>
            <a:off x="2161359" y="5779306"/>
            <a:ext cx="277178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第二の誕生</a:t>
            </a:r>
          </a:p>
        </p:txBody>
      </p:sp>
      <p:pic>
        <p:nvPicPr>
          <p:cNvPr id="19" name="図 18" descr="人, 男, 屋内, 座る が含まれている画像&#10;&#10;自動的に生成された説明">
            <a:extLst>
              <a:ext uri="{FF2B5EF4-FFF2-40B4-BE49-F238E27FC236}">
                <a16:creationId xmlns="" xmlns:a16="http://schemas.microsoft.com/office/drawing/2014/main" id="{D5719055-C50D-44B5-8F2D-0D597DEF1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56" y="2056621"/>
            <a:ext cx="2803839" cy="3516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FBB4EDF9-4C12-499E-8B0A-FCDC15287D34}"/>
              </a:ext>
            </a:extLst>
          </p:cNvPr>
          <p:cNvSpPr txBox="1"/>
          <p:nvPr/>
        </p:nvSpPr>
        <p:spPr>
          <a:xfrm>
            <a:off x="9867179" y="2850218"/>
            <a:ext cx="2222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/>
              <a:t>エリクソン</a:t>
            </a:r>
            <a:endParaRPr lang="en-US" altLang="ja-JP" sz="3200" b="1" dirty="0"/>
          </a:p>
          <a:p>
            <a:r>
              <a:rPr lang="en-US" altLang="ja-JP" b="1" dirty="0"/>
              <a:t>20</a:t>
            </a:r>
            <a:r>
              <a:rPr lang="ja-JP" altLang="en-US" b="1"/>
              <a:t>世紀のアメリカの心理学者</a:t>
            </a:r>
            <a:endParaRPr kumimoji="1" lang="ja-JP" altLang="en-US" b="1"/>
          </a:p>
          <a:p>
            <a:endParaRPr kumimoji="1" lang="ja-JP" altLang="en-US" sz="3200" b="1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20069173-FAEA-443A-BB4F-E12C497E32D1}"/>
              </a:ext>
            </a:extLst>
          </p:cNvPr>
          <p:cNvSpPr txBox="1"/>
          <p:nvPr/>
        </p:nvSpPr>
        <p:spPr>
          <a:xfrm>
            <a:off x="6096000" y="5807184"/>
            <a:ext cx="54251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b="1"/>
              <a:t>アイデンティティ</a:t>
            </a:r>
            <a:r>
              <a:rPr kumimoji="1" lang="ja-JP" altLang="en-US" sz="3600" b="1"/>
              <a:t>の確立</a:t>
            </a:r>
          </a:p>
        </p:txBody>
      </p:sp>
    </p:spTree>
    <p:extLst>
      <p:ext uri="{BB962C8B-B14F-4D97-AF65-F5344CB8AC3E}">
        <p14:creationId xmlns:p14="http://schemas.microsoft.com/office/powerpoint/2010/main" val="266220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生きる意味と青年期の葛藤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EA334A73-A396-400C-8C60-A0F85643EB26}"/>
              </a:ext>
            </a:extLst>
          </p:cNvPr>
          <p:cNvSpPr txBox="1"/>
          <p:nvPr/>
        </p:nvSpPr>
        <p:spPr>
          <a:xfrm>
            <a:off x="1560569" y="964449"/>
            <a:ext cx="953735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600" b="1">
                <a:highlight>
                  <a:srgbClr val="FFFF00"/>
                </a:highlight>
                <a:ea typeface="游ゴシック"/>
              </a:rPr>
              <a:t>アイデンティティ</a:t>
            </a:r>
            <a:r>
              <a:rPr lang="en-US" altLang="ja-JP" sz="3600" b="1" dirty="0">
                <a:highlight>
                  <a:srgbClr val="FFFF00"/>
                </a:highlight>
                <a:ea typeface="游ゴシック"/>
              </a:rPr>
              <a:t>【</a:t>
            </a:r>
            <a:r>
              <a:rPr lang="ja-JP" altLang="en-US" sz="3600" b="1">
                <a:highlight>
                  <a:srgbClr val="FFFF00"/>
                </a:highlight>
                <a:ea typeface="游ゴシック"/>
              </a:rPr>
              <a:t>自己同一性</a:t>
            </a:r>
            <a:r>
              <a:rPr lang="en-US" altLang="ja-JP" sz="3600" b="1" dirty="0">
                <a:highlight>
                  <a:srgbClr val="FFFF00"/>
                </a:highlight>
                <a:ea typeface="游ゴシック"/>
              </a:rPr>
              <a:t>】</a:t>
            </a:r>
            <a:r>
              <a:rPr lang="ja-JP" altLang="en-US" sz="3600" b="1">
                <a:highlight>
                  <a:srgbClr val="FFFF00"/>
                </a:highlight>
                <a:ea typeface="游ゴシック"/>
              </a:rPr>
              <a:t>とは何か？</a:t>
            </a:r>
          </a:p>
        </p:txBody>
      </p:sp>
      <p:pic>
        <p:nvPicPr>
          <p:cNvPr id="64" name="図 63" descr="ロゴ&#10;&#10;自動的に生成された説明">
            <a:extLst>
              <a:ext uri="{FF2B5EF4-FFF2-40B4-BE49-F238E27FC236}">
                <a16:creationId xmlns="" xmlns:a16="http://schemas.microsoft.com/office/drawing/2014/main" id="{751DB7D5-7316-4665-8CED-F8A21D1F6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" y="1712624"/>
            <a:ext cx="5457524" cy="4666036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="" xmlns:a16="http://schemas.microsoft.com/office/drawing/2014/main" id="{553AC101-74D9-4916-8B86-C32E149F80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24" y="2031446"/>
            <a:ext cx="3493805" cy="3979551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="" xmlns:a16="http://schemas.microsoft.com/office/drawing/2014/main" id="{F3AB3E3A-68BE-46A7-B22A-08FC6CC72948}"/>
              </a:ext>
            </a:extLst>
          </p:cNvPr>
          <p:cNvSpPr/>
          <p:nvPr/>
        </p:nvSpPr>
        <p:spPr>
          <a:xfrm>
            <a:off x="6220317" y="3686476"/>
            <a:ext cx="1104508" cy="110690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1B63CA97-4397-48BA-8DD4-4D4FD39A99B2}"/>
              </a:ext>
            </a:extLst>
          </p:cNvPr>
          <p:cNvSpPr txBox="1"/>
          <p:nvPr/>
        </p:nvSpPr>
        <p:spPr>
          <a:xfrm>
            <a:off x="9615638" y="2560319"/>
            <a:ext cx="24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他者からの承認</a:t>
            </a:r>
            <a:endParaRPr kumimoji="1" lang="ja-JP" altLang="en-US" sz="2400" b="1"/>
          </a:p>
        </p:txBody>
      </p:sp>
    </p:spTree>
    <p:extLst>
      <p:ext uri="{BB962C8B-B14F-4D97-AF65-F5344CB8AC3E}">
        <p14:creationId xmlns:p14="http://schemas.microsoft.com/office/powerpoint/2010/main" val="178025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生きる意味と青年期の葛藤　</a:t>
            </a:r>
            <a:r>
              <a:rPr lang="ja-JP" altLang="en-US" sz="2400"/>
              <a:t>補足資料</a:t>
            </a: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59FCABE2-4F45-49D0-8659-7EADC63CE0D5}"/>
              </a:ext>
            </a:extLst>
          </p:cNvPr>
          <p:cNvSpPr/>
          <p:nvPr/>
        </p:nvSpPr>
        <p:spPr>
          <a:xfrm>
            <a:off x="7161199" y="1558750"/>
            <a:ext cx="1222408" cy="627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停滞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4F5C3FDC-C408-444C-9F20-DA1CE6BAE365}"/>
              </a:ext>
            </a:extLst>
          </p:cNvPr>
          <p:cNvSpPr/>
          <p:nvPr/>
        </p:nvSpPr>
        <p:spPr>
          <a:xfrm>
            <a:off x="5986818" y="1562056"/>
            <a:ext cx="1174682" cy="62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世話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FC436E37-D95B-41A1-8BC9-65ED820CF1DA}"/>
              </a:ext>
            </a:extLst>
          </p:cNvPr>
          <p:cNvSpPr/>
          <p:nvPr/>
        </p:nvSpPr>
        <p:spPr>
          <a:xfrm>
            <a:off x="4690312" y="1551111"/>
            <a:ext cx="1289785" cy="620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生殖性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C396AD2E-D585-43BC-9981-DE2B2FC76160}"/>
              </a:ext>
            </a:extLst>
          </p:cNvPr>
          <p:cNvSpPr/>
          <p:nvPr/>
        </p:nvSpPr>
        <p:spPr>
          <a:xfrm>
            <a:off x="7161199" y="2199455"/>
            <a:ext cx="1442186" cy="619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孤立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172F19EE-73BA-4B51-808C-9F72C8B7722F}"/>
              </a:ext>
            </a:extLst>
          </p:cNvPr>
          <p:cNvSpPr/>
          <p:nvPr/>
        </p:nvSpPr>
        <p:spPr>
          <a:xfrm>
            <a:off x="7161199" y="2830679"/>
            <a:ext cx="16796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</a:rPr>
              <a:t>アイデンティティの拡散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95C86E0E-499E-4322-88E9-23AFA6FC222C}"/>
              </a:ext>
            </a:extLst>
          </p:cNvPr>
          <p:cNvSpPr/>
          <p:nvPr/>
        </p:nvSpPr>
        <p:spPr>
          <a:xfrm>
            <a:off x="7170822" y="3399085"/>
            <a:ext cx="1876925" cy="597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劣等感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872F8844-511F-4C0F-AD5E-B6F7FB530449}"/>
              </a:ext>
            </a:extLst>
          </p:cNvPr>
          <p:cNvSpPr/>
          <p:nvPr/>
        </p:nvSpPr>
        <p:spPr>
          <a:xfrm>
            <a:off x="7161199" y="4004899"/>
            <a:ext cx="2059807" cy="699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罪責感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02B1A4F2-4F34-4B09-AF5F-6BAE29FDBD33}"/>
              </a:ext>
            </a:extLst>
          </p:cNvPr>
          <p:cNvSpPr/>
          <p:nvPr/>
        </p:nvSpPr>
        <p:spPr>
          <a:xfrm>
            <a:off x="7161199" y="4708818"/>
            <a:ext cx="2269957" cy="6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恥・疑惑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1FD781B7-16DF-449A-B36B-00B27F697F4B}"/>
              </a:ext>
            </a:extLst>
          </p:cNvPr>
          <p:cNvSpPr/>
          <p:nvPr/>
        </p:nvSpPr>
        <p:spPr>
          <a:xfrm>
            <a:off x="7164405" y="5404692"/>
            <a:ext cx="2438405" cy="703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基本的不信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428ED31E-2847-4B77-922A-31AB1F88C2DD}"/>
              </a:ext>
            </a:extLst>
          </p:cNvPr>
          <p:cNvSpPr/>
          <p:nvPr/>
        </p:nvSpPr>
        <p:spPr>
          <a:xfrm>
            <a:off x="5986818" y="2192477"/>
            <a:ext cx="1174683" cy="627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愛の能力</a:t>
            </a:r>
            <a:endParaRPr kumimoji="1" lang="en-US" altLang="ja-JP" b="1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6C79038C-1DCB-41F0-AF29-C3D69A3E64F1}"/>
              </a:ext>
            </a:extLst>
          </p:cNvPr>
          <p:cNvSpPr/>
          <p:nvPr/>
        </p:nvSpPr>
        <p:spPr>
          <a:xfrm>
            <a:off x="5986820" y="2823392"/>
            <a:ext cx="1174684" cy="59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忠誠心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="" xmlns:a16="http://schemas.microsoft.com/office/drawing/2014/main" id="{74FC4F81-E17B-4A77-80CC-B10D271CBEF6}"/>
              </a:ext>
            </a:extLst>
          </p:cNvPr>
          <p:cNvSpPr/>
          <p:nvPr/>
        </p:nvSpPr>
        <p:spPr>
          <a:xfrm>
            <a:off x="5996138" y="3411216"/>
            <a:ext cx="1174684" cy="5904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tx1"/>
                </a:solidFill>
              </a:rPr>
              <a:t>適格意識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CC28BAA0-163C-4B4E-A7B6-5A483E915B49}"/>
              </a:ext>
            </a:extLst>
          </p:cNvPr>
          <p:cNvSpPr/>
          <p:nvPr/>
        </p:nvSpPr>
        <p:spPr>
          <a:xfrm>
            <a:off x="5986820" y="4004899"/>
            <a:ext cx="1184308" cy="706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目的意識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="" xmlns:a16="http://schemas.microsoft.com/office/drawing/2014/main" id="{C5A04723-41E1-4D20-850F-7EE345B087D7}"/>
              </a:ext>
            </a:extLst>
          </p:cNvPr>
          <p:cNvSpPr/>
          <p:nvPr/>
        </p:nvSpPr>
        <p:spPr>
          <a:xfrm>
            <a:off x="5996850" y="4711841"/>
            <a:ext cx="1174278" cy="703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tx1"/>
                </a:solidFill>
              </a:rPr>
              <a:t>意思力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="" xmlns:a16="http://schemas.microsoft.com/office/drawing/2014/main" id="{05409085-C974-4F9C-B53D-7F92954D86A9}"/>
              </a:ext>
            </a:extLst>
          </p:cNvPr>
          <p:cNvSpPr/>
          <p:nvPr/>
        </p:nvSpPr>
        <p:spPr>
          <a:xfrm>
            <a:off x="5990126" y="5405409"/>
            <a:ext cx="1174279" cy="703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希望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="" xmlns:a16="http://schemas.microsoft.com/office/drawing/2014/main" id="{99BA8218-81BD-4C49-A280-9CAF944A9A3A}"/>
              </a:ext>
            </a:extLst>
          </p:cNvPr>
          <p:cNvSpPr/>
          <p:nvPr/>
        </p:nvSpPr>
        <p:spPr>
          <a:xfrm>
            <a:off x="4537912" y="2188959"/>
            <a:ext cx="1442185" cy="620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親密性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="" xmlns:a16="http://schemas.microsoft.com/office/drawing/2014/main" id="{DA98CDFC-827C-499D-9148-F9444E6A9EEF}"/>
              </a:ext>
            </a:extLst>
          </p:cNvPr>
          <p:cNvSpPr/>
          <p:nvPr/>
        </p:nvSpPr>
        <p:spPr>
          <a:xfrm>
            <a:off x="4235119" y="2824361"/>
            <a:ext cx="1755007" cy="572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rgbClr val="FF0000"/>
                </a:solidFill>
              </a:rPr>
              <a:t>アイデンティティの確立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="" xmlns:a16="http://schemas.microsoft.com/office/drawing/2014/main" id="{F19ED239-824E-4814-8E4A-34ACB9424B74}"/>
              </a:ext>
            </a:extLst>
          </p:cNvPr>
          <p:cNvSpPr/>
          <p:nvPr/>
        </p:nvSpPr>
        <p:spPr>
          <a:xfrm>
            <a:off x="3870960" y="4704448"/>
            <a:ext cx="2119162" cy="701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自律性</a:t>
            </a:r>
            <a:endParaRPr kumimoji="1" lang="en-US" altLang="ja-JP" b="1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00D85501-E9DD-4A57-89EE-7DD1E0CF20E5}"/>
              </a:ext>
            </a:extLst>
          </p:cNvPr>
          <p:cNvSpPr/>
          <p:nvPr/>
        </p:nvSpPr>
        <p:spPr>
          <a:xfrm>
            <a:off x="3551722" y="5407206"/>
            <a:ext cx="2438405" cy="701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基本的信頼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F4F573F5-1646-4BA5-A3EC-68FF5E4AC4AE}"/>
              </a:ext>
            </a:extLst>
          </p:cNvPr>
          <p:cNvSpPr/>
          <p:nvPr/>
        </p:nvSpPr>
        <p:spPr>
          <a:xfrm>
            <a:off x="4029378" y="3998583"/>
            <a:ext cx="1950719" cy="701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自主性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C177C117-2CDD-4A05-BF7D-259F2FE34B92}"/>
              </a:ext>
            </a:extLst>
          </p:cNvPr>
          <p:cNvSpPr/>
          <p:nvPr/>
        </p:nvSpPr>
        <p:spPr>
          <a:xfrm>
            <a:off x="4113200" y="3411216"/>
            <a:ext cx="1876926" cy="5726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勤勉性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0F91A402-17F6-4F50-A338-4A1F693499C8}"/>
              </a:ext>
            </a:extLst>
          </p:cNvPr>
          <p:cNvSpPr/>
          <p:nvPr/>
        </p:nvSpPr>
        <p:spPr>
          <a:xfrm>
            <a:off x="4950097" y="923441"/>
            <a:ext cx="1026696" cy="625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統合性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2575D21E-E311-4485-8DEC-F5E4F0913F4F}"/>
              </a:ext>
            </a:extLst>
          </p:cNvPr>
          <p:cNvSpPr/>
          <p:nvPr/>
        </p:nvSpPr>
        <p:spPr>
          <a:xfrm>
            <a:off x="5976792" y="935071"/>
            <a:ext cx="1184707" cy="620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tx1"/>
                </a:solidFill>
              </a:rPr>
              <a:t>英知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96445DEB-48BD-457F-907F-1893F8A6D5FB}"/>
              </a:ext>
            </a:extLst>
          </p:cNvPr>
          <p:cNvSpPr/>
          <p:nvPr/>
        </p:nvSpPr>
        <p:spPr>
          <a:xfrm>
            <a:off x="7170822" y="923441"/>
            <a:ext cx="1105299" cy="6262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絶望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6C278B07-91DA-470F-B8C0-195DD2924874}"/>
              </a:ext>
            </a:extLst>
          </p:cNvPr>
          <p:cNvSpPr txBox="1"/>
          <p:nvPr/>
        </p:nvSpPr>
        <p:spPr>
          <a:xfrm>
            <a:off x="3551722" y="6284675"/>
            <a:ext cx="239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【</a:t>
            </a:r>
            <a:r>
              <a:rPr kumimoji="1" lang="ja-JP" altLang="en-US" b="1"/>
              <a:t>ポジティブな面</a:t>
            </a:r>
            <a:r>
              <a:rPr kumimoji="1" lang="en-US" altLang="ja-JP" b="1"/>
              <a:t>】</a:t>
            </a:r>
            <a:endParaRPr kumimoji="1" lang="ja-JP" altLang="en-US" b="1"/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7B2C62DA-631E-48B0-9D1B-7771C60EF99F}"/>
              </a:ext>
            </a:extLst>
          </p:cNvPr>
          <p:cNvSpPr txBox="1"/>
          <p:nvPr/>
        </p:nvSpPr>
        <p:spPr>
          <a:xfrm>
            <a:off x="7423480" y="6257574"/>
            <a:ext cx="232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【</a:t>
            </a:r>
            <a:r>
              <a:rPr kumimoji="1" lang="ja-JP" altLang="en-US" b="1"/>
              <a:t>ネガティブな面</a:t>
            </a:r>
            <a:r>
              <a:rPr kumimoji="1" lang="en-US" altLang="ja-JP" b="1"/>
              <a:t>】</a:t>
            </a:r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E5F9FABC-2A64-457E-8C01-5275979203A8}"/>
              </a:ext>
            </a:extLst>
          </p:cNvPr>
          <p:cNvSpPr txBox="1"/>
          <p:nvPr/>
        </p:nvSpPr>
        <p:spPr>
          <a:xfrm>
            <a:off x="5640404" y="6284675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【</a:t>
            </a:r>
            <a:r>
              <a:rPr kumimoji="1" lang="ja-JP" altLang="en-US" b="1"/>
              <a:t>人間の能力</a:t>
            </a:r>
            <a:r>
              <a:rPr kumimoji="1" lang="en-US" altLang="ja-JP" b="1"/>
              <a:t>】</a:t>
            </a:r>
            <a:endParaRPr kumimoji="1" lang="ja-JP" altLang="en-US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6943E3BB-A7D6-4870-AB19-8A0A1BE2568F}"/>
              </a:ext>
            </a:extLst>
          </p:cNvPr>
          <p:cNvSpPr txBox="1"/>
          <p:nvPr/>
        </p:nvSpPr>
        <p:spPr>
          <a:xfrm>
            <a:off x="1950720" y="5637031"/>
            <a:ext cx="15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乳児期～</a:t>
            </a:r>
            <a:r>
              <a:rPr kumimoji="1" lang="en-US" altLang="ja-JP" b="1"/>
              <a:t>2</a:t>
            </a:r>
            <a:r>
              <a:rPr kumimoji="1" lang="ja-JP" altLang="en-US" b="1"/>
              <a:t>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CF89D5F8-C387-4203-BE62-8136BF7FEE98}"/>
              </a:ext>
            </a:extLst>
          </p:cNvPr>
          <p:cNvSpPr txBox="1"/>
          <p:nvPr/>
        </p:nvSpPr>
        <p:spPr>
          <a:xfrm>
            <a:off x="1908863" y="4874515"/>
            <a:ext cx="187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幼児初期</a:t>
            </a:r>
            <a:r>
              <a:rPr kumimoji="1" lang="en-US" altLang="ja-JP" b="1"/>
              <a:t>2</a:t>
            </a:r>
            <a:r>
              <a:rPr kumimoji="1" lang="ja-JP" altLang="en-US" b="1"/>
              <a:t>～</a:t>
            </a:r>
            <a:r>
              <a:rPr kumimoji="1" lang="en-US" altLang="ja-JP" b="1"/>
              <a:t>4</a:t>
            </a:r>
            <a:r>
              <a:rPr kumimoji="1" lang="ja-JP" altLang="en-US" b="1"/>
              <a:t>歳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E78DEAF9-2474-47A9-ABB7-F83D43EDD8FE}"/>
              </a:ext>
            </a:extLst>
          </p:cNvPr>
          <p:cNvSpPr txBox="1"/>
          <p:nvPr/>
        </p:nvSpPr>
        <p:spPr>
          <a:xfrm>
            <a:off x="1950720" y="4164846"/>
            <a:ext cx="16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幼児期</a:t>
            </a:r>
            <a:r>
              <a:rPr lang="en-US" altLang="ja-JP" b="1"/>
              <a:t>4</a:t>
            </a:r>
            <a:r>
              <a:rPr lang="ja-JP" altLang="en-US" b="1"/>
              <a:t>～</a:t>
            </a:r>
            <a:r>
              <a:rPr lang="en-US" altLang="ja-JP" b="1"/>
              <a:t>5</a:t>
            </a:r>
            <a:r>
              <a:rPr lang="ja-JP" altLang="en-US" b="1"/>
              <a:t>歳</a:t>
            </a:r>
            <a:endParaRPr kumimoji="1" lang="ja-JP" altLang="en-US" b="1"/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E28C62CC-29E5-4CF6-B5EE-50E4F9557BC2}"/>
              </a:ext>
            </a:extLst>
          </p:cNvPr>
          <p:cNvSpPr txBox="1"/>
          <p:nvPr/>
        </p:nvSpPr>
        <p:spPr>
          <a:xfrm>
            <a:off x="1710743" y="3548183"/>
            <a:ext cx="22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学童</a:t>
            </a:r>
            <a:r>
              <a:rPr kumimoji="1" lang="ja-JP" altLang="en-US" b="1"/>
              <a:t>期</a:t>
            </a:r>
            <a:r>
              <a:rPr kumimoji="1" lang="en-US" altLang="ja-JP" b="1" dirty="0"/>
              <a:t>5</a:t>
            </a:r>
            <a:r>
              <a:rPr kumimoji="1" lang="ja-JP" altLang="en-US" b="1"/>
              <a:t>歳</a:t>
            </a:r>
            <a:r>
              <a:rPr lang="en-US" altLang="ja-JP" b="1" dirty="0"/>
              <a:t>〜</a:t>
            </a:r>
            <a:r>
              <a:rPr kumimoji="1" lang="en-US" altLang="ja-JP" b="1" dirty="0"/>
              <a:t>12</a:t>
            </a:r>
            <a:r>
              <a:rPr kumimoji="1" lang="ja-JP" altLang="en-US" b="1"/>
              <a:t>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="" xmlns:a16="http://schemas.microsoft.com/office/drawing/2014/main" id="{1C00DA5F-93AA-441F-9F71-327298EBDED6}"/>
              </a:ext>
            </a:extLst>
          </p:cNvPr>
          <p:cNvSpPr txBox="1"/>
          <p:nvPr/>
        </p:nvSpPr>
        <p:spPr>
          <a:xfrm>
            <a:off x="1870361" y="2928166"/>
            <a:ext cx="19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青年期</a:t>
            </a:r>
            <a:r>
              <a:rPr kumimoji="1" lang="en-US" altLang="ja-JP" b="1">
                <a:solidFill>
                  <a:srgbClr val="FF0000"/>
                </a:solidFill>
              </a:rPr>
              <a:t>12</a:t>
            </a:r>
            <a:r>
              <a:rPr kumimoji="1" lang="ja-JP" altLang="en-US" b="1">
                <a:solidFill>
                  <a:srgbClr val="FF0000"/>
                </a:solidFill>
              </a:rPr>
              <a:t>～</a:t>
            </a:r>
            <a:r>
              <a:rPr kumimoji="1" lang="en-US" altLang="ja-JP" b="1">
                <a:solidFill>
                  <a:srgbClr val="FF0000"/>
                </a:solidFill>
              </a:rPr>
              <a:t>19</a:t>
            </a:r>
            <a:r>
              <a:rPr kumimoji="1" lang="ja-JP" altLang="en-US" b="1">
                <a:solidFill>
                  <a:srgbClr val="FF0000"/>
                </a:solidFill>
              </a:rPr>
              <a:t>歳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768C6FBF-9261-4713-B0AA-F1FBB45C74BC}"/>
              </a:ext>
            </a:extLst>
          </p:cNvPr>
          <p:cNvSpPr txBox="1"/>
          <p:nvPr/>
        </p:nvSpPr>
        <p:spPr>
          <a:xfrm>
            <a:off x="1843889" y="2269232"/>
            <a:ext cx="213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成人初期</a:t>
            </a:r>
            <a:r>
              <a:rPr lang="en-US" altLang="ja-JP" b="1"/>
              <a:t>20</a:t>
            </a:r>
            <a:r>
              <a:rPr lang="ja-JP" altLang="en-US" b="1"/>
              <a:t>～</a:t>
            </a:r>
            <a:r>
              <a:rPr lang="en-US" altLang="ja-JP" b="1"/>
              <a:t>39</a:t>
            </a:r>
            <a:r>
              <a:rPr lang="ja-JP" altLang="en-US" b="1"/>
              <a:t>歳</a:t>
            </a:r>
            <a:endParaRPr kumimoji="1" lang="ja-JP" altLang="en-US" b="1"/>
          </a:p>
        </p:txBody>
      </p:sp>
      <p:sp>
        <p:nvSpPr>
          <p:cNvPr id="56" name="テキスト ボックス 55">
            <a:extLst>
              <a:ext uri="{FF2B5EF4-FFF2-40B4-BE49-F238E27FC236}">
                <a16:creationId xmlns="" xmlns:a16="http://schemas.microsoft.com/office/drawing/2014/main" id="{3481FEA1-79FF-4E1F-91F7-399DB6A146DD}"/>
              </a:ext>
            </a:extLst>
          </p:cNvPr>
          <p:cNvSpPr txBox="1"/>
          <p:nvPr/>
        </p:nvSpPr>
        <p:spPr>
          <a:xfrm>
            <a:off x="1888807" y="1675778"/>
            <a:ext cx="213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壮年期</a:t>
            </a:r>
            <a:r>
              <a:rPr lang="en-US" altLang="ja-JP" b="1"/>
              <a:t>40</a:t>
            </a:r>
            <a:r>
              <a:rPr lang="ja-JP" altLang="en-US" b="1"/>
              <a:t>～</a:t>
            </a:r>
            <a:r>
              <a:rPr lang="en-US" altLang="ja-JP" b="1"/>
              <a:t>64</a:t>
            </a:r>
            <a:r>
              <a:rPr lang="ja-JP" altLang="en-US" b="1"/>
              <a:t>歳</a:t>
            </a:r>
            <a:endParaRPr kumimoji="1" lang="ja-JP" altLang="en-US" b="1"/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9B4B9FF2-0C6E-403D-BD0F-3055AAB67C30}"/>
              </a:ext>
            </a:extLst>
          </p:cNvPr>
          <p:cNvSpPr txBox="1"/>
          <p:nvPr/>
        </p:nvSpPr>
        <p:spPr>
          <a:xfrm>
            <a:off x="1864248" y="1097928"/>
            <a:ext cx="164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老年期</a:t>
            </a:r>
            <a:r>
              <a:rPr lang="en-US" altLang="ja-JP" b="1"/>
              <a:t>65</a:t>
            </a:r>
            <a:r>
              <a:rPr lang="ja-JP" altLang="en-US" b="1"/>
              <a:t>歳～</a:t>
            </a:r>
            <a:endParaRPr lang="en-US" altLang="ja-JP" b="1"/>
          </a:p>
        </p:txBody>
      </p:sp>
      <p:sp>
        <p:nvSpPr>
          <p:cNvPr id="58" name="テキスト ボックス 57">
            <a:extLst>
              <a:ext uri="{FF2B5EF4-FFF2-40B4-BE49-F238E27FC236}">
                <a16:creationId xmlns="" xmlns:a16="http://schemas.microsoft.com/office/drawing/2014/main" id="{CD2976BD-ABA5-422E-A523-EF5D5C3B31AF}"/>
              </a:ext>
            </a:extLst>
          </p:cNvPr>
          <p:cNvSpPr txBox="1"/>
          <p:nvPr/>
        </p:nvSpPr>
        <p:spPr>
          <a:xfrm>
            <a:off x="9021555" y="1235278"/>
            <a:ext cx="275333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200" b="1">
                <a:highlight>
                  <a:srgbClr val="FFFF00"/>
                </a:highlight>
                <a:ea typeface="游ゴシック"/>
              </a:rPr>
              <a:t>エリクソンの</a:t>
            </a:r>
            <a:endParaRPr lang="ja-JP" sz="2000"/>
          </a:p>
          <a:p>
            <a:r>
              <a:rPr lang="ja-JP" altLang="en-US" sz="3200" b="1">
                <a:highlight>
                  <a:srgbClr val="FFFF00"/>
                </a:highlight>
                <a:ea typeface="游ゴシック"/>
              </a:rPr>
              <a:t>発達段階</a:t>
            </a:r>
            <a:endParaRPr lang="ja-JP" sz="2000"/>
          </a:p>
        </p:txBody>
      </p:sp>
    </p:spTree>
    <p:extLst>
      <p:ext uri="{BB962C8B-B14F-4D97-AF65-F5344CB8AC3E}">
        <p14:creationId xmlns:p14="http://schemas.microsoft.com/office/powerpoint/2010/main" val="350946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AD1DD8A9-543A-4F7A-AD95-5CFF2FB32DDB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なぜいじめは起こるのか</a:t>
            </a:r>
            <a:endParaRPr lang="ja-JP" altLang="en-US"/>
          </a:p>
        </p:txBody>
      </p:sp>
      <p:pic>
        <p:nvPicPr>
          <p:cNvPr id="42" name="Picture 3">
            <a:extLst>
              <a:ext uri="{FF2B5EF4-FFF2-40B4-BE49-F238E27FC236}">
                <a16:creationId xmlns="" xmlns:a16="http://schemas.microsoft.com/office/drawing/2014/main" id="{DE1CFAC0-5B37-4EDA-9B24-B3C347B0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8522" y="2552995"/>
            <a:ext cx="4252635" cy="3545634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="" xmlns:a16="http://schemas.microsoft.com/office/drawing/2014/main" id="{11AB44D6-1C2F-462B-AF53-693FF1CD3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1579118"/>
            <a:ext cx="4842901" cy="48429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9DB3E3FA-E010-4966-8EED-77E4D56C4B80}"/>
              </a:ext>
            </a:extLst>
          </p:cNvPr>
          <p:cNvSpPr txBox="1"/>
          <p:nvPr/>
        </p:nvSpPr>
        <p:spPr>
          <a:xfrm>
            <a:off x="629000" y="1117156"/>
            <a:ext cx="493058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3600" b="1">
                <a:highlight>
                  <a:srgbClr val="FFFF00"/>
                </a:highlight>
                <a:ea typeface="游ゴシック"/>
              </a:rPr>
              <a:t>アイデンティティの</a:t>
            </a:r>
            <a:endParaRPr lang="en-US" altLang="ja-JP" sz="3600" b="1">
              <a:highlight>
                <a:srgbClr val="FFFF00"/>
              </a:highlight>
              <a:ea typeface="游ゴシック"/>
            </a:endParaRPr>
          </a:p>
          <a:p>
            <a:r>
              <a:rPr kumimoji="1" lang="ja-JP" altLang="en-US" sz="3600" b="1">
                <a:highlight>
                  <a:srgbClr val="FFFF00"/>
                </a:highlight>
                <a:ea typeface="游ゴシック"/>
              </a:rPr>
              <a:t>確立の失敗（拡散）</a:t>
            </a:r>
            <a:endParaRPr lang="ja-JP" altLang="en-US" sz="3600" b="1">
              <a:highlight>
                <a:srgbClr val="FFFF00"/>
              </a:highlight>
              <a:ea typeface="游ゴシック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="" xmlns:a16="http://schemas.microsoft.com/office/drawing/2014/main" id="{992EC061-796C-49F8-BE20-CD936D495086}"/>
              </a:ext>
            </a:extLst>
          </p:cNvPr>
          <p:cNvSpPr txBox="1"/>
          <p:nvPr/>
        </p:nvSpPr>
        <p:spPr>
          <a:xfrm>
            <a:off x="5641514" y="1157395"/>
            <a:ext cx="58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集団への一体化により自分の存在を確認</a:t>
            </a:r>
          </a:p>
        </p:txBody>
      </p:sp>
    </p:spTree>
    <p:extLst>
      <p:ext uri="{BB962C8B-B14F-4D97-AF65-F5344CB8AC3E}">
        <p14:creationId xmlns:p14="http://schemas.microsoft.com/office/powerpoint/2010/main" val="249164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35430F85-1DB3-43FC-9CD2-E81D6037FB54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なぜいじめは起こるのか</a:t>
            </a:r>
            <a:endParaRPr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E01D35-6DD4-4BF4-A859-094214E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58952" y="2093978"/>
            <a:ext cx="5595070" cy="388857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C1236CD-B8A3-49C7-BF25-94F22F7B5A5D}"/>
              </a:ext>
            </a:extLst>
          </p:cNvPr>
          <p:cNvSpPr txBox="1"/>
          <p:nvPr/>
        </p:nvSpPr>
        <p:spPr>
          <a:xfrm>
            <a:off x="642972" y="1172165"/>
            <a:ext cx="110975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600" b="1">
                <a:highlight>
                  <a:srgbClr val="FFFF00"/>
                </a:highlight>
                <a:ea typeface="游ゴシック"/>
              </a:rPr>
              <a:t>異質な他者を排除することで集団の画一性を高める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8B0B42-F698-42FE-956D-6DA5919C2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7923" y="2017213"/>
            <a:ext cx="4172492" cy="40421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025052F4-C174-494F-ADEF-D1462939E991}"/>
              </a:ext>
            </a:extLst>
          </p:cNvPr>
          <p:cNvSpPr txBox="1"/>
          <p:nvPr/>
        </p:nvSpPr>
        <p:spPr>
          <a:xfrm>
            <a:off x="6929718" y="5871136"/>
            <a:ext cx="467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FF0000"/>
                </a:solidFill>
              </a:rPr>
              <a:t>いじめ・差別が起こる</a:t>
            </a:r>
          </a:p>
        </p:txBody>
      </p:sp>
    </p:spTree>
    <p:extLst>
      <p:ext uri="{BB962C8B-B14F-4D97-AF65-F5344CB8AC3E}">
        <p14:creationId xmlns:p14="http://schemas.microsoft.com/office/powerpoint/2010/main" val="342629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177EFC96-EE17-4A82-88DD-2584C5CAF4A8}"/>
              </a:ext>
            </a:extLst>
          </p:cNvPr>
          <p:cNvSpPr txBox="1"/>
          <p:nvPr/>
        </p:nvSpPr>
        <p:spPr>
          <a:xfrm>
            <a:off x="0" y="321242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800" b="1"/>
              <a:t>　</a:t>
            </a:r>
            <a:r>
              <a:rPr lang="ja-JP" altLang="en-US" sz="2400" b="1"/>
              <a:t>公共的空間とは何か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C7C39EFF-0853-493C-ADAB-70244D28817B}"/>
              </a:ext>
            </a:extLst>
          </p:cNvPr>
          <p:cNvSpPr txBox="1"/>
          <p:nvPr/>
        </p:nvSpPr>
        <p:spPr>
          <a:xfrm>
            <a:off x="8939348" y="4777006"/>
            <a:ext cx="2460002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200" b="1">
                <a:ea typeface="游ゴシック"/>
              </a:rPr>
              <a:t>アーレント</a:t>
            </a:r>
            <a:endParaRPr lang="en-US" altLang="ja-JP" b="1">
              <a:ea typeface="游ゴシック"/>
            </a:endParaRPr>
          </a:p>
          <a:p>
            <a:r>
              <a:rPr lang="ja-JP" altLang="en-US" sz="3200" b="1" dirty="0">
                <a:ea typeface="游ゴシック"/>
              </a:rPr>
              <a:t> </a:t>
            </a:r>
            <a:r>
              <a:rPr lang="en-US" altLang="ja-JP" b="1" dirty="0">
                <a:ea typeface="游ゴシック"/>
              </a:rPr>
              <a:t>20</a:t>
            </a:r>
            <a:r>
              <a:rPr lang="ja-JP" altLang="en-US" b="1">
                <a:ea typeface="游ゴシック"/>
              </a:rPr>
              <a:t>世紀のドイツの</a:t>
            </a:r>
            <a:endParaRPr lang="en-US" altLang="ja-JP" b="1">
              <a:ea typeface="游ゴシック"/>
            </a:endParaRPr>
          </a:p>
          <a:p>
            <a:r>
              <a:rPr lang="ja-JP" altLang="en-US" b="1">
                <a:ea typeface="游ゴシック"/>
              </a:rPr>
              <a:t> 哲学者（ユダヤ人）</a:t>
            </a:r>
          </a:p>
        </p:txBody>
      </p:sp>
      <p:pic>
        <p:nvPicPr>
          <p:cNvPr id="8" name="図 7" descr="人, 屋外, グループ, 民衆 が含まれている画像&#10;&#10;自動的に生成された説明">
            <a:extLst>
              <a:ext uri="{FF2B5EF4-FFF2-40B4-BE49-F238E27FC236}">
                <a16:creationId xmlns="" xmlns:a16="http://schemas.microsoft.com/office/drawing/2014/main" id="{CAB30EBB-EDDA-49BD-8184-24B11576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32" y="906439"/>
            <a:ext cx="4850625" cy="344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79497C77-C3DC-4453-94A0-52434F75F048}"/>
              </a:ext>
            </a:extLst>
          </p:cNvPr>
          <p:cNvSpPr txBox="1"/>
          <p:nvPr/>
        </p:nvSpPr>
        <p:spPr>
          <a:xfrm>
            <a:off x="512561" y="1971948"/>
            <a:ext cx="54484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600" b="1">
                <a:ea typeface="游ゴシック"/>
              </a:rPr>
              <a:t>ナ</a:t>
            </a:r>
            <a:r>
              <a:rPr kumimoji="1" lang="ja-JP" altLang="en-US" sz="3600" b="1">
                <a:ea typeface="游ゴシック"/>
              </a:rPr>
              <a:t>チスによるユダヤ人大虐殺（ホロコースト）ののち、</a:t>
            </a:r>
            <a:r>
              <a:rPr lang="ja-JP" altLang="en-US" sz="3600" b="1">
                <a:ea typeface="游ゴシック"/>
              </a:rPr>
              <a:t>人間や社会がどうあるべきかを考えた。</a:t>
            </a:r>
            <a:endParaRPr lang="en-US" altLang="ja-JP" sz="3600" b="1" dirty="0">
              <a:ea typeface="游ゴシック"/>
            </a:endParaRPr>
          </a:p>
          <a:p>
            <a:r>
              <a:rPr lang="ja-JP" altLang="en-US" sz="3600" b="1">
                <a:solidFill>
                  <a:srgbClr val="FF0000"/>
                </a:solidFill>
                <a:ea typeface="游ゴシック"/>
              </a:rPr>
              <a:t>国民の同質性を高める国家のあり方を「全体主義」として否定した。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B85B2D11-40E1-4896-93DD-7BFCBBD23087}"/>
              </a:ext>
            </a:extLst>
          </p:cNvPr>
          <p:cNvSpPr txBox="1"/>
          <p:nvPr/>
        </p:nvSpPr>
        <p:spPr>
          <a:xfrm>
            <a:off x="629000" y="1117156"/>
            <a:ext cx="559965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 b="1">
                <a:highlight>
                  <a:srgbClr val="FFFF00"/>
                </a:highlight>
                <a:ea typeface="游ゴシック"/>
              </a:rPr>
              <a:t>ア</a:t>
            </a:r>
            <a:r>
              <a:rPr lang="ja-JP" altLang="en-US" sz="4000" b="1">
                <a:highlight>
                  <a:srgbClr val="FFFF00"/>
                </a:highlight>
                <a:ea typeface="游ゴシック"/>
              </a:rPr>
              <a:t>ーレントの公共哲学</a:t>
            </a:r>
          </a:p>
        </p:txBody>
      </p:sp>
      <p:pic>
        <p:nvPicPr>
          <p:cNvPr id="4" name="図 3" descr="白いシャツを着ている男性の白黒写真&#10;&#10;自動的に生成された説明">
            <a:extLst>
              <a:ext uri="{FF2B5EF4-FFF2-40B4-BE49-F238E27FC236}">
                <a16:creationId xmlns="" xmlns:a16="http://schemas.microsoft.com/office/drawing/2014/main" id="{A6E94C33-F863-42C8-A7B1-B899E8024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84" y="3016439"/>
            <a:ext cx="2596603" cy="36787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840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bb414d-eda5-4694-8784-84af2066b742">
      <Terms xmlns="http://schemas.microsoft.com/office/infopath/2007/PartnerControls"/>
    </lcf76f155ced4ddcb4097134ff3c332f>
    <TaxCatchAll xmlns="804c716a-e309-4765-9afa-ca821e7dcc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9BF8148DED12342BA91734A972365ED" ma:contentTypeVersion="12" ma:contentTypeDescription="新しいドキュメントを作成します。" ma:contentTypeScope="" ma:versionID="ad9e31723c2acef9e5e479f74e0138bb">
  <xsd:schema xmlns:xsd="http://www.w3.org/2001/XMLSchema" xmlns:xs="http://www.w3.org/2001/XMLSchema" xmlns:p="http://schemas.microsoft.com/office/2006/metadata/properties" xmlns:ns2="3cbb414d-eda5-4694-8784-84af2066b742" xmlns:ns3="804c716a-e309-4765-9afa-ca821e7dcc6e" targetNamespace="http://schemas.microsoft.com/office/2006/metadata/properties" ma:root="true" ma:fieldsID="87111478c66dc3855fc091006948218c" ns2:_="" ns3:_="">
    <xsd:import namespace="3cbb414d-eda5-4694-8784-84af2066b742"/>
    <xsd:import namespace="804c716a-e309-4765-9afa-ca821e7dc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b414d-eda5-4694-8784-84af2066b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c716a-e309-4765-9afa-ca821e7dcc6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e6b6b60-2b2d-4fa5-bfaa-b574aaf9bfcd}" ma:internalName="TaxCatchAll" ma:showField="CatchAllData" ma:web="804c716a-e309-4765-9afa-ca821e7dc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DFD01-6DCF-4348-9EAD-7D9BFBFF54A3}">
  <ds:schemaRefs>
    <ds:schemaRef ds:uri="http://schemas.microsoft.com/office/2006/documentManagement/types"/>
    <ds:schemaRef ds:uri="http://schemas.microsoft.com/office/infopath/2007/PartnerControls"/>
    <ds:schemaRef ds:uri="3cbb414d-eda5-4694-8784-84af2066b742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804c716a-e309-4765-9afa-ca821e7dcc6e"/>
  </ds:schemaRefs>
</ds:datastoreItem>
</file>

<file path=customXml/itemProps2.xml><?xml version="1.0" encoding="utf-8"?>
<ds:datastoreItem xmlns:ds="http://schemas.openxmlformats.org/officeDocument/2006/customXml" ds:itemID="{296CA864-7280-43C4-8135-7AEB6503B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BDEE9C-9DD3-4764-A317-D3C6F21CB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b414d-eda5-4694-8784-84af2066b742"/>
    <ds:schemaRef ds:uri="804c716a-e309-4765-9afa-ca821e7dc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604</Words>
  <Application>Microsoft Macintosh PowerPoint</Application>
  <PresentationFormat>ワイド画面</PresentationFormat>
  <Paragraphs>111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Wingdings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篠宮　 祐介</dc:creator>
  <cp:lastModifiedBy>horiuchi ayako</cp:lastModifiedBy>
  <cp:revision>128</cp:revision>
  <dcterms:created xsi:type="dcterms:W3CDTF">2021-10-11T06:48:12Z</dcterms:created>
  <dcterms:modified xsi:type="dcterms:W3CDTF">2024-01-23T00:47:57Z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0x010100A9BF8148DED12342BA91734A972365ED</vt:lpwstr>
  </property>
  <property fmtid="{D5CDD505-2E9C-101B-9397-08002B2CF9AE}" pid="3" name="MediaServiceImageTags">
    <vt:lpwstr/>
  </property>
</Properties>
</file>